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6" r:id="rId2"/>
    <p:sldId id="258" r:id="rId3"/>
    <p:sldId id="260" r:id="rId4"/>
    <p:sldId id="261" r:id="rId5"/>
    <p:sldId id="262" r:id="rId6"/>
    <p:sldId id="259" r:id="rId7"/>
    <p:sldId id="263" r:id="rId8"/>
    <p:sldId id="264" r:id="rId9"/>
    <p:sldId id="265" r:id="rId10"/>
    <p:sldId id="266" r:id="rId11"/>
    <p:sldId id="267" r:id="rId12"/>
    <p:sldId id="268" r:id="rId13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0099"/>
    <a:srgbClr val="1C82AB"/>
    <a:srgbClr val="CCECFF"/>
    <a:srgbClr val="35B9C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11" autoAdjust="0"/>
    <p:restoredTop sz="71737" autoAdjust="0"/>
  </p:normalViewPr>
  <p:slideViewPr>
    <p:cSldViewPr showGuides="1">
      <p:cViewPr varScale="1">
        <p:scale>
          <a:sx n="71" d="100"/>
          <a:sy n="71" d="100"/>
        </p:scale>
        <p:origin x="998" y="67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52" d="100"/>
          <a:sy n="52" d="100"/>
        </p:scale>
        <p:origin x="2608" y="6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>
            <a:extLst>
              <a:ext uri="{FF2B5EF4-FFF2-40B4-BE49-F238E27FC236}">
                <a16:creationId xmlns:a16="http://schemas.microsoft.com/office/drawing/2014/main" id="{7F80F3DF-F73D-46A8-9E9B-1FD9EB7F4C4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3007E570-1F9D-4480-9D68-99107BF563F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8CFBA4-E7E8-40EB-92D8-AE6290D8CC1E}" type="datetimeFigureOut">
              <a:rPr lang="sv-SE" smtClean="0"/>
              <a:t>2023-06-11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0BBCCF51-6999-4D00-B4C4-B37DBF10C0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06D2C9DD-4BC7-4962-9811-3883225F92C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492E0B-EBF5-43B4-B225-ED9A7BFC79A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3326397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E9B22E-AB1E-4D9C-80EF-A8DFC965CD14}" type="datetimeFigureOut">
              <a:rPr lang="de-DE" smtClean="0"/>
              <a:pPr/>
              <a:t>11.06.2023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169067-B154-4E22-943F-8345064B56F5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259059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sz="11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169067-B154-4E22-943F-8345064B56F5}" type="slidenum">
              <a:rPr lang="de-DE" smtClean="0"/>
              <a:pPr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134007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169067-B154-4E22-943F-8345064B56F5}" type="slidenum">
              <a:rPr lang="de-DE" smtClean="0"/>
              <a:pPr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007660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169067-B154-4E22-943F-8345064B56F5}" type="slidenum">
              <a:rPr lang="de-DE" smtClean="0"/>
              <a:pPr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717634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169067-B154-4E22-943F-8345064B56F5}" type="slidenum">
              <a:rPr lang="de-DE" smtClean="0"/>
              <a:pPr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255245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169067-B154-4E22-943F-8345064B56F5}" type="slidenum">
              <a:rPr lang="de-DE" smtClean="0"/>
              <a:pPr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805906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169067-B154-4E22-943F-8345064B56F5}" type="slidenum">
              <a:rPr lang="de-DE" smtClean="0"/>
              <a:pPr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233170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169067-B154-4E22-943F-8345064B56F5}" type="slidenum">
              <a:rPr lang="de-DE" smtClean="0"/>
              <a:pPr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148065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62500" lnSpcReduction="20000"/>
          </a:bodyPr>
          <a:lstStyle/>
          <a:p>
            <a:pPr algn="just"/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169067-B154-4E22-943F-8345064B56F5}" type="slidenum">
              <a:rPr lang="de-DE" smtClean="0"/>
              <a:pPr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753028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169067-B154-4E22-943F-8345064B56F5}" type="slidenum">
              <a:rPr lang="de-DE" smtClean="0"/>
              <a:pPr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852183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 algn="just"/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169067-B154-4E22-943F-8345064B56F5}" type="slidenum">
              <a:rPr lang="de-DE" smtClean="0"/>
              <a:pPr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174032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Gerade Verbindung 18"/>
          <p:cNvCxnSpPr/>
          <p:nvPr userDrawn="1"/>
        </p:nvCxnSpPr>
        <p:spPr>
          <a:xfrm>
            <a:off x="8328248" y="116632"/>
            <a:ext cx="2675" cy="779381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Logo, company name&#10;&#10;Description automatically generated">
            <a:extLst>
              <a:ext uri="{FF2B5EF4-FFF2-40B4-BE49-F238E27FC236}">
                <a16:creationId xmlns:a16="http://schemas.microsoft.com/office/drawing/2014/main" id="{DC973DD6-D49C-9BCF-AC8A-193E334739F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406" y="44624"/>
            <a:ext cx="1862138" cy="1177528"/>
          </a:xfrm>
          <a:prstGeom prst="rect">
            <a:avLst/>
          </a:prstGeom>
        </p:spPr>
      </p:pic>
      <p:sp>
        <p:nvSpPr>
          <p:cNvPr id="4" name="Arrow: Pentagon 3">
            <a:extLst>
              <a:ext uri="{FF2B5EF4-FFF2-40B4-BE49-F238E27FC236}">
                <a16:creationId xmlns:a16="http://schemas.microsoft.com/office/drawing/2014/main" id="{4ABE2B53-B1D3-F07F-64DB-E30BDB86A6A5}"/>
              </a:ext>
            </a:extLst>
          </p:cNvPr>
          <p:cNvSpPr/>
          <p:nvPr userDrawn="1"/>
        </p:nvSpPr>
        <p:spPr>
          <a:xfrm>
            <a:off x="0" y="3212976"/>
            <a:ext cx="12192000" cy="2088232"/>
          </a:xfrm>
          <a:prstGeom prst="homePlat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pic>
        <p:nvPicPr>
          <p:cNvPr id="2" name="Picture 6" descr="C:\Users\hs\Desktop\红色系校徽展开式.png">
            <a:extLst>
              <a:ext uri="{FF2B5EF4-FFF2-40B4-BE49-F238E27FC236}">
                <a16:creationId xmlns:a16="http://schemas.microsoft.com/office/drawing/2014/main" id="{9FA3AC15-04AE-E5B6-0611-1A12ED9F898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1677" y="116632"/>
            <a:ext cx="2089150" cy="54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6" descr="xm_3">
            <a:extLst>
              <a:ext uri="{FF2B5EF4-FFF2-40B4-BE49-F238E27FC236}">
                <a16:creationId xmlns:a16="http://schemas.microsoft.com/office/drawing/2014/main" id="{2A04B8C1-7E61-A70D-8CEE-4E6F8219A4A5}"/>
              </a:ext>
            </a:extLst>
          </p:cNvPr>
          <p:cNvPicPr>
            <a:picLocks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8427" y="753201"/>
            <a:ext cx="755650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>
            <a:extLst>
              <a:ext uri="{FF2B5EF4-FFF2-40B4-BE49-F238E27FC236}">
                <a16:creationId xmlns:a16="http://schemas.microsoft.com/office/drawing/2014/main" id="{439A6121-EC8F-8BDD-53B5-671B620466B6}"/>
              </a:ext>
            </a:extLst>
          </p:cNvPr>
          <p:cNvPicPr preferRelativeResize="0">
            <a:picLocks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4590" y="753201"/>
            <a:ext cx="755650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8">
            <a:extLst>
              <a:ext uri="{FF2B5EF4-FFF2-40B4-BE49-F238E27FC236}">
                <a16:creationId xmlns:a16="http://schemas.microsoft.com/office/drawing/2014/main" id="{3CC980E6-C03B-8917-8723-E386CDE09F5E}"/>
              </a:ext>
            </a:extLst>
          </p:cNvPr>
          <p:cNvPicPr preferRelativeResize="0">
            <a:picLocks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0240" y="753201"/>
            <a:ext cx="757237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9" descr="DPP_0016">
            <a:extLst>
              <a:ext uri="{FF2B5EF4-FFF2-40B4-BE49-F238E27FC236}">
                <a16:creationId xmlns:a16="http://schemas.microsoft.com/office/drawing/2014/main" id="{775E3612-F21C-5BB5-940F-EA534EDD0320}"/>
              </a:ext>
            </a:extLst>
          </p:cNvPr>
          <p:cNvPicPr>
            <a:picLocks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4077" y="753201"/>
            <a:ext cx="755650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0" descr="1">
            <a:extLst>
              <a:ext uri="{FF2B5EF4-FFF2-40B4-BE49-F238E27FC236}">
                <a16:creationId xmlns:a16="http://schemas.microsoft.com/office/drawing/2014/main" id="{0FBEDE6D-BAA6-CD72-C8DF-21DEB88BDED6}"/>
              </a:ext>
            </a:extLst>
          </p:cNvPr>
          <p:cNvPicPr>
            <a:picLocks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03377" y="753201"/>
            <a:ext cx="755650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35360" y="274638"/>
            <a:ext cx="11521280" cy="706090"/>
          </a:xfrm>
        </p:spPr>
        <p:txBody>
          <a:bodyPr>
            <a:noAutofit/>
          </a:bodyPr>
          <a:lstStyle>
            <a:lvl1pPr algn="l">
              <a:defRPr sz="30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335360" y="1268765"/>
            <a:ext cx="11521280" cy="4608513"/>
          </a:xfrm>
        </p:spPr>
        <p:txBody>
          <a:bodyPr>
            <a:noAutofit/>
          </a:bodyPr>
          <a:lstStyle>
            <a:lvl1pPr>
              <a:defRPr sz="2800">
                <a:solidFill>
                  <a:schemeClr val="tx1"/>
                </a:solidFill>
                <a:latin typeface="Helvetica" pitchFamily="34" charset="0"/>
              </a:defRPr>
            </a:lvl1pPr>
            <a:lvl2pPr>
              <a:defRPr sz="2400">
                <a:solidFill>
                  <a:schemeClr val="tx1"/>
                </a:solidFill>
                <a:latin typeface="Helvetica" pitchFamily="34" charset="0"/>
              </a:defRPr>
            </a:lvl2pPr>
            <a:lvl3pPr>
              <a:defRPr sz="2000">
                <a:solidFill>
                  <a:schemeClr val="tx1"/>
                </a:solidFill>
                <a:latin typeface="Helvetica" pitchFamily="34" charset="0"/>
              </a:defRPr>
            </a:lvl3pPr>
            <a:lvl4pPr>
              <a:defRPr sz="1800">
                <a:solidFill>
                  <a:schemeClr val="tx1"/>
                </a:solidFill>
                <a:latin typeface="Helvetica" pitchFamily="34" charset="0"/>
              </a:defRPr>
            </a:lvl4pPr>
            <a:lvl5pPr>
              <a:defRPr sz="1600">
                <a:solidFill>
                  <a:schemeClr val="tx1"/>
                </a:solidFill>
                <a:latin typeface="Helvetica" pitchFamily="34" charset="0"/>
              </a:defRPr>
            </a:lvl5pPr>
          </a:lstStyle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15" name="Foliennummernplatzhalter 14"/>
          <p:cNvSpPr>
            <a:spLocks noGrp="1"/>
          </p:cNvSpPr>
          <p:nvPr>
            <p:ph type="sldNum" sz="quarter" idx="11"/>
          </p:nvPr>
        </p:nvSpPr>
        <p:spPr>
          <a:xfrm>
            <a:off x="11266785" y="6356355"/>
            <a:ext cx="685867" cy="365125"/>
          </a:xfrm>
        </p:spPr>
        <p:txBody>
          <a:bodyPr lIns="0" bIns="0" anchor="b" anchorCtr="0"/>
          <a:lstStyle>
            <a:lvl1pPr algn="l">
              <a:defRPr sz="1050">
                <a:latin typeface="Helvetica" pitchFamily="34" charset="0"/>
              </a:defRPr>
            </a:lvl1pPr>
          </a:lstStyle>
          <a:p>
            <a:fld id="{BFDAF33A-75E1-4C0B-A22B-EAC9B12C110F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16" name="Fußzeilenplatzhalter 15"/>
          <p:cNvSpPr>
            <a:spLocks noGrp="1"/>
          </p:cNvSpPr>
          <p:nvPr>
            <p:ph type="ftr" sz="quarter" idx="12"/>
          </p:nvPr>
        </p:nvSpPr>
        <p:spPr>
          <a:xfrm>
            <a:off x="6946304" y="6093301"/>
            <a:ext cx="3860800" cy="628179"/>
          </a:xfrm>
        </p:spPr>
        <p:txBody>
          <a:bodyPr rIns="0" bIns="0" anchor="b" anchorCtr="0"/>
          <a:lstStyle>
            <a:lvl1pPr algn="r">
              <a:defRPr sz="1050">
                <a:latin typeface="Helvetica" pitchFamily="34" charset="0"/>
              </a:defRPr>
            </a:lvl1pPr>
          </a:lstStyle>
          <a:p>
            <a:r>
              <a:rPr lang="de-DE" dirty="0"/>
              <a:t>Name</a:t>
            </a:r>
          </a:p>
          <a:p>
            <a:r>
              <a:rPr lang="de-DE" dirty="0"/>
              <a:t>Company</a:t>
            </a:r>
          </a:p>
          <a:p>
            <a:r>
              <a:rPr lang="de-DE" dirty="0"/>
              <a:t>Date</a:t>
            </a:r>
          </a:p>
        </p:txBody>
      </p:sp>
      <p:cxnSp>
        <p:nvCxnSpPr>
          <p:cNvPr id="18" name="Gerade Verbindung 17"/>
          <p:cNvCxnSpPr/>
          <p:nvPr userDrawn="1"/>
        </p:nvCxnSpPr>
        <p:spPr>
          <a:xfrm>
            <a:off x="11049757" y="6237312"/>
            <a:ext cx="0" cy="54000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76F02BC2-C891-7935-D8B3-D001C17ED56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36" y="5877272"/>
            <a:ext cx="1489710" cy="942023"/>
          </a:xfrm>
          <a:prstGeom prst="rect">
            <a:avLst/>
          </a:prstGeom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35360" y="130932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025200" y="1310395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572B1-D759-4259-977A-170AAC5CF64F}" type="datetime1">
              <a:rPr lang="de-DE" smtClean="0"/>
              <a:pPr/>
              <a:t>11.06.2023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AF33A-75E1-4C0B-A22B-EAC9B12C110F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335360" y="274638"/>
            <a:ext cx="11521280" cy="706090"/>
          </a:xfrm>
        </p:spPr>
        <p:txBody>
          <a:bodyPr>
            <a:noAutofit/>
          </a:bodyPr>
          <a:lstStyle>
            <a:lvl1pPr algn="l">
              <a:defRPr sz="30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eck 10"/>
          <p:cNvSpPr/>
          <p:nvPr userDrawn="1"/>
        </p:nvSpPr>
        <p:spPr>
          <a:xfrm>
            <a:off x="1741" y="980733"/>
            <a:ext cx="12046923" cy="4855629"/>
          </a:xfrm>
          <a:prstGeom prst="rect">
            <a:avLst/>
          </a:prstGeom>
          <a:gradFill>
            <a:gsLst>
              <a:gs pos="42000">
                <a:schemeClr val="tx2">
                  <a:alpha val="24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35360" y="1268760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35360" y="1988840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025204" y="1268760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083568" y="1988840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352CE-7F00-4646-BAA2-94A3C82779F9}" type="datetime1">
              <a:rPr lang="de-DE" smtClean="0"/>
              <a:pPr/>
              <a:t>11.06.2023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AF33A-75E1-4C0B-A22B-EAC9B12C110F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12" name="Titel 1"/>
          <p:cNvSpPr>
            <a:spLocks noGrp="1"/>
          </p:cNvSpPr>
          <p:nvPr>
            <p:ph type="title"/>
          </p:nvPr>
        </p:nvSpPr>
        <p:spPr>
          <a:xfrm>
            <a:off x="335360" y="274638"/>
            <a:ext cx="11521280" cy="706090"/>
          </a:xfrm>
        </p:spPr>
        <p:txBody>
          <a:bodyPr>
            <a:noAutofit/>
          </a:bodyPr>
          <a:lstStyle>
            <a:lvl1pPr algn="l">
              <a:defRPr sz="30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4C63E-12EC-4B82-837E-8E9D01991A85}" type="datetime1">
              <a:rPr lang="de-DE" smtClean="0"/>
              <a:pPr/>
              <a:t>11.06.2023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AF33A-75E1-4C0B-A22B-EAC9B12C110F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7" name="Rechteck 6"/>
          <p:cNvSpPr/>
          <p:nvPr userDrawn="1"/>
        </p:nvSpPr>
        <p:spPr>
          <a:xfrm>
            <a:off x="1741" y="980733"/>
            <a:ext cx="12046923" cy="4855629"/>
          </a:xfrm>
          <a:prstGeom prst="rect">
            <a:avLst/>
          </a:prstGeom>
          <a:gradFill>
            <a:gsLst>
              <a:gs pos="42000">
                <a:schemeClr val="tx2">
                  <a:alpha val="24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335360" y="274638"/>
            <a:ext cx="11521280" cy="706090"/>
          </a:xfrm>
        </p:spPr>
        <p:txBody>
          <a:bodyPr>
            <a:noAutofit/>
          </a:bodyPr>
          <a:lstStyle>
            <a:lvl1pPr algn="l">
              <a:defRPr sz="30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C855D-CBCE-4294-BF0E-0AD7146F3DBD}" type="datetime1">
              <a:rPr lang="de-DE" smtClean="0"/>
              <a:pPr/>
              <a:t>11.06.2023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AF33A-75E1-4C0B-A22B-EAC9B12C110F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6" name="Rechteck 5"/>
          <p:cNvSpPr/>
          <p:nvPr userDrawn="1"/>
        </p:nvSpPr>
        <p:spPr>
          <a:xfrm>
            <a:off x="1741" y="980733"/>
            <a:ext cx="12046923" cy="4855629"/>
          </a:xfrm>
          <a:prstGeom prst="rect">
            <a:avLst/>
          </a:prstGeom>
          <a:gradFill>
            <a:gsLst>
              <a:gs pos="42000">
                <a:schemeClr val="tx2">
                  <a:alpha val="24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7" name="Titel 1"/>
          <p:cNvSpPr>
            <a:spLocks noGrp="1"/>
          </p:cNvSpPr>
          <p:nvPr>
            <p:ph type="title"/>
          </p:nvPr>
        </p:nvSpPr>
        <p:spPr>
          <a:xfrm>
            <a:off x="335360" y="274638"/>
            <a:ext cx="11521280" cy="706090"/>
          </a:xfrm>
        </p:spPr>
        <p:txBody>
          <a:bodyPr>
            <a:noAutofit/>
          </a:bodyPr>
          <a:lstStyle>
            <a:lvl1pPr algn="l">
              <a:defRPr sz="30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 userDrawn="1"/>
        </p:nvSpPr>
        <p:spPr>
          <a:xfrm>
            <a:off x="1741" y="980733"/>
            <a:ext cx="12046923" cy="4855629"/>
          </a:xfrm>
          <a:prstGeom prst="rect">
            <a:avLst/>
          </a:prstGeom>
          <a:gradFill>
            <a:gsLst>
              <a:gs pos="42000">
                <a:schemeClr val="tx2">
                  <a:alpha val="24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463821" y="1268765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306687" y="1258220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dirty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2DB20-FA1B-49FC-8AA0-E5C657214120}" type="datetime1">
              <a:rPr lang="de-DE" smtClean="0"/>
              <a:pPr/>
              <a:t>11.06.2023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AF33A-75E1-4C0B-A22B-EAC9B12C110F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335360" y="274638"/>
            <a:ext cx="11521280" cy="706090"/>
          </a:xfrm>
        </p:spPr>
        <p:txBody>
          <a:bodyPr>
            <a:noAutofit/>
          </a:bodyPr>
          <a:lstStyle>
            <a:lvl1pPr algn="l">
              <a:defRPr sz="30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 userDrawn="1"/>
        </p:nvSpPr>
        <p:spPr>
          <a:xfrm>
            <a:off x="1741" y="980733"/>
            <a:ext cx="12046923" cy="4855629"/>
          </a:xfrm>
          <a:prstGeom prst="rect">
            <a:avLst/>
          </a:prstGeom>
          <a:gradFill>
            <a:gsLst>
              <a:gs pos="42000">
                <a:schemeClr val="tx2">
                  <a:alpha val="24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335360" y="274638"/>
            <a:ext cx="11521280" cy="706090"/>
          </a:xfrm>
        </p:spPr>
        <p:txBody>
          <a:bodyPr>
            <a:noAutofit/>
          </a:bodyPr>
          <a:lstStyle>
            <a:lvl1pPr algn="l">
              <a:defRPr sz="30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335360" y="2040687"/>
            <a:ext cx="11521280" cy="37956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 hasCustomPrompt="1"/>
          </p:nvPr>
        </p:nvSpPr>
        <p:spPr>
          <a:xfrm>
            <a:off x="335360" y="1124744"/>
            <a:ext cx="1152128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dirty="0" err="1"/>
              <a:t>Textasterformate</a:t>
            </a:r>
            <a:r>
              <a:rPr lang="de-DE" dirty="0"/>
              <a:t>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8EA5D-8C47-4D06-BF42-5FEA9266B9A8}" type="datetime1">
              <a:rPr lang="de-DE" smtClean="0"/>
              <a:pPr/>
              <a:t>11.06.2023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AF33A-75E1-4C0B-A22B-EAC9B12C110F}" type="slidenum">
              <a:rPr lang="de-DE" smtClean="0"/>
              <a:pPr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09600" y="1600205"/>
            <a:ext cx="10972800" cy="452596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4CC9B6-0BA8-4D80-89AF-6393C24D015E}" type="datetime1">
              <a:rPr lang="de-DE" smtClean="0"/>
              <a:pPr/>
              <a:t>11.06.2023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165600" y="6356355"/>
            <a:ext cx="3860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737600" y="6356355"/>
            <a:ext cx="2844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DAF33A-75E1-4C0B-A22B-EAC9B12C110F}" type="slidenum">
              <a:rPr lang="de-DE" smtClean="0"/>
              <a:pPr/>
              <a:t>‹#›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</p:sldLayoutIdLst>
  <p:hf hdr="0" dt="0"/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9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9.png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11.tiff"/><Relationship Id="rId5" Type="http://schemas.openxmlformats.org/officeDocument/2006/relationships/image" Target="../media/image10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9.pn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13.jpg"/><Relationship Id="rId5" Type="http://schemas.openxmlformats.org/officeDocument/2006/relationships/image" Target="../media/image12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9.png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9.png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9.png"/><Relationship Id="rId5" Type="http://schemas.openxmlformats.org/officeDocument/2006/relationships/image" Target="../media/image18.tiff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9.png"/><Relationship Id="rId5" Type="http://schemas.openxmlformats.org/officeDocument/2006/relationships/image" Target="../media/image19.tiff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9.png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21.emf"/><Relationship Id="rId5" Type="http://schemas.openxmlformats.org/officeDocument/2006/relationships/image" Target="../media/image20.emf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4.jpeg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23.jpeg"/><Relationship Id="rId5" Type="http://schemas.openxmlformats.org/officeDocument/2006/relationships/image" Target="../media/image22.tiff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9.png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26.tiff"/><Relationship Id="rId5" Type="http://schemas.openxmlformats.org/officeDocument/2006/relationships/image" Target="../media/image25.tiff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idx="4294967295"/>
          </p:nvPr>
        </p:nvSpPr>
        <p:spPr>
          <a:xfrm>
            <a:off x="695400" y="3645024"/>
            <a:ext cx="10513168" cy="519601"/>
          </a:xfrm>
        </p:spPr>
        <p:txBody>
          <a:bodyPr vert="horz" lIns="0" tIns="0" rIns="0" bIns="0" rtlCol="0" anchor="b" anchorCtr="0">
            <a:noAutofit/>
          </a:bodyPr>
          <a:lstStyle/>
          <a:p>
            <a:r>
              <a:rPr lang="en-US" sz="2800" b="1" dirty="0"/>
              <a:t>An efficient pre-hardened cryogenic forming process for AA7075 aluminum alloy sheets</a:t>
            </a:r>
            <a:endParaRPr lang="de-DE" sz="2800" b="1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4294967295"/>
          </p:nvPr>
        </p:nvSpPr>
        <p:spPr>
          <a:xfrm>
            <a:off x="695400" y="4725144"/>
            <a:ext cx="10441160" cy="2880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1600" dirty="0"/>
              <a:t>B F</a:t>
            </a:r>
            <a:r>
              <a:rPr lang="en-US" altLang="zh-CN" sz="1600" dirty="0" err="1"/>
              <a:t>eng</a:t>
            </a:r>
            <a:r>
              <a:rPr lang="en-US" altLang="zh-CN" sz="1600" dirty="0"/>
              <a:t>*</a:t>
            </a:r>
            <a:r>
              <a:rPr lang="de-DE" sz="1600" dirty="0"/>
              <a:t>, H Y J</a:t>
            </a:r>
            <a:r>
              <a:rPr lang="en-US" altLang="zh-CN" sz="1600" dirty="0" err="1"/>
              <a:t>iang</a:t>
            </a:r>
            <a:r>
              <a:rPr lang="de-DE" sz="1600" dirty="0"/>
              <a:t>, B G</a:t>
            </a:r>
            <a:r>
              <a:rPr lang="en-US" altLang="zh-CN" sz="1600" dirty="0"/>
              <a:t>u, S H Li, Y T Qi</a:t>
            </a:r>
            <a:endParaRPr lang="de-DE" sz="16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C8219AB-ABF4-3144-E96E-AAB4B26A4E3E}"/>
              </a:ext>
            </a:extLst>
          </p:cNvPr>
          <p:cNvSpPr txBox="1"/>
          <p:nvPr/>
        </p:nvSpPr>
        <p:spPr>
          <a:xfrm>
            <a:off x="609621" y="5281463"/>
            <a:ext cx="10218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* Presenter</a:t>
            </a:r>
            <a:endParaRPr lang="en-SE" sz="1400" dirty="0"/>
          </a:p>
        </p:txBody>
      </p:sp>
      <p:pic>
        <p:nvPicPr>
          <p:cNvPr id="6" name="音频 5">
            <a:hlinkClick r:id="" action="ppaction://media"/>
            <a:extLst>
              <a:ext uri="{FF2B5EF4-FFF2-40B4-BE49-F238E27FC236}">
                <a16:creationId xmlns:a16="http://schemas.microsoft.com/office/drawing/2014/main" id="{BE107648-1B48-4698-85A4-EE96D4E8771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9850"/>
    </mc:Choice>
    <mc:Fallback>
      <p:transition spd="slow" advTm="198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35360" y="274638"/>
            <a:ext cx="11532493" cy="706090"/>
          </a:xfrm>
        </p:spPr>
        <p:txBody>
          <a:bodyPr/>
          <a:lstStyle/>
          <a:p>
            <a:r>
              <a:rPr lang="en-US" altLang="zh-CN" dirty="0">
                <a:latin typeface="+mj-lt"/>
              </a:rPr>
              <a:t>(1) The development and lightweight demand of new energy vehicles</a:t>
            </a:r>
            <a:endParaRPr lang="en-US" dirty="0">
              <a:latin typeface="+mj-lt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BFDAF33A-75E1-4C0B-A22B-EAC9B12C110F}" type="slidenum">
              <a:rPr lang="de-DE" smtClean="0"/>
              <a:pPr algn="ctr"/>
              <a:t>2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/>
              <a:t>B Feng</a:t>
            </a:r>
          </a:p>
          <a:p>
            <a:r>
              <a:rPr lang="en-US" dirty="0"/>
              <a:t>Shanghai Jiao Tong University</a:t>
            </a:r>
          </a:p>
          <a:p>
            <a:r>
              <a:rPr lang="en-US" dirty="0"/>
              <a:t>2023</a:t>
            </a:r>
            <a:r>
              <a:rPr lang="en-US" altLang="zh-CN" dirty="0"/>
              <a:t>/6/19</a:t>
            </a:r>
            <a:endParaRPr lang="en-US" dirty="0"/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ABAC75D7-46A8-7EDF-F48F-ADEA759750B3}"/>
              </a:ext>
            </a:extLst>
          </p:cNvPr>
          <p:cNvSpPr/>
          <p:nvPr/>
        </p:nvSpPr>
        <p:spPr>
          <a:xfrm>
            <a:off x="6641298" y="5118283"/>
            <a:ext cx="522655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  <a:ea typeface="+mj-ea"/>
                <a:cs typeface="+mj-cs"/>
              </a:rPr>
              <a:t>Development of Lightweight Technology for New Energy Vehicles in China</a:t>
            </a:r>
            <a:endParaRPr lang="zh-CN" altLang="en-US" sz="2400" dirty="0">
              <a:solidFill>
                <a:prstClr val="black">
                  <a:lumMod val="75000"/>
                  <a:lumOff val="25000"/>
                </a:prstClr>
              </a:solidFill>
              <a:latin typeface="Calibri"/>
              <a:ea typeface="+mj-ea"/>
              <a:cs typeface="+mj-cs"/>
            </a:endParaRPr>
          </a:p>
        </p:txBody>
      </p:sp>
      <p:pic>
        <p:nvPicPr>
          <p:cNvPr id="46" name="图片 45">
            <a:extLst>
              <a:ext uri="{FF2B5EF4-FFF2-40B4-BE49-F238E27FC236}">
                <a16:creationId xmlns:a16="http://schemas.microsoft.com/office/drawing/2014/main" id="{EA4F6875-1C1D-BDC7-AEA8-D0C3884AFD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6384" y="1369391"/>
            <a:ext cx="5853671" cy="3523931"/>
          </a:xfrm>
          <a:prstGeom prst="rect">
            <a:avLst/>
          </a:prstGeom>
        </p:spPr>
      </p:pic>
      <p:sp>
        <p:nvSpPr>
          <p:cNvPr id="47" name="文本框 46">
            <a:extLst>
              <a:ext uri="{FF2B5EF4-FFF2-40B4-BE49-F238E27FC236}">
                <a16:creationId xmlns:a16="http://schemas.microsoft.com/office/drawing/2014/main" id="{796C4C50-9AAC-EB32-C474-0DC7210A3B48}"/>
              </a:ext>
            </a:extLst>
          </p:cNvPr>
          <p:cNvSpPr txBox="1"/>
          <p:nvPr/>
        </p:nvSpPr>
        <p:spPr>
          <a:xfrm>
            <a:off x="599941" y="5146298"/>
            <a:ext cx="5226555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de-DE"/>
            </a:defPPr>
            <a:lvl1pPr algn="ctr">
              <a:defRPr sz="3000" b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  <a:ea typeface="+mj-ea"/>
                <a:cs typeface="+mj-cs"/>
              </a:defRPr>
            </a:lvl1pPr>
            <a:lvl2pPr marL="742950" indent="-285750">
              <a:defRPr sz="2500" b="1">
                <a:solidFill>
                  <a:srgbClr val="000066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 sz="2500" b="1">
                <a:solidFill>
                  <a:srgbClr val="000066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 sz="2500" b="1">
                <a:solidFill>
                  <a:srgbClr val="000066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 sz="2500" b="1">
                <a:solidFill>
                  <a:srgbClr val="000066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0066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0066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0066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0066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dirty="0"/>
              <a:t>Sales of new energy vehicles</a:t>
            </a:r>
            <a:endParaRPr lang="zh-CN" altLang="en-US" dirty="0"/>
          </a:p>
        </p:txBody>
      </p:sp>
      <p:pic>
        <p:nvPicPr>
          <p:cNvPr id="52" name="图片 51">
            <a:extLst>
              <a:ext uri="{FF2B5EF4-FFF2-40B4-BE49-F238E27FC236}">
                <a16:creationId xmlns:a16="http://schemas.microsoft.com/office/drawing/2014/main" id="{3E53A292-3088-FD85-971C-DCC29F27774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0015" y="1196752"/>
            <a:ext cx="5782657" cy="3802938"/>
          </a:xfrm>
          <a:prstGeom prst="rect">
            <a:avLst/>
          </a:prstGeom>
        </p:spPr>
      </p:pic>
      <p:pic>
        <p:nvPicPr>
          <p:cNvPr id="6" name="音频 5">
            <a:hlinkClick r:id="" action="ppaction://media"/>
            <a:extLst>
              <a:ext uri="{FF2B5EF4-FFF2-40B4-BE49-F238E27FC236}">
                <a16:creationId xmlns:a16="http://schemas.microsoft.com/office/drawing/2014/main" id="{53E1B053-E768-499E-ACDE-C33AF500184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3224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1944"/>
    </mc:Choice>
    <mc:Fallback>
      <p:transition spd="slow" advTm="4194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2795" x="4605338" y="2676525"/>
          <p14:tracePt t="2800" x="4638675" y="2719388"/>
          <p14:tracePt t="2808" x="4699000" y="2736850"/>
          <p14:tracePt t="2817" x="4740275" y="2770188"/>
          <p14:tracePt t="2824" x="4775200" y="2795588"/>
          <p14:tracePt t="2833" x="4851400" y="2846388"/>
          <p14:tracePt t="2840" x="5013325" y="2940050"/>
          <p14:tracePt t="2849" x="5292725" y="3119438"/>
          <p14:tracePt t="2856" x="5641975" y="3330575"/>
          <p14:tracePt t="2864" x="6032500" y="3568700"/>
          <p14:tracePt t="2873" x="6491288" y="3816350"/>
          <p14:tracePt t="2883" x="6932613" y="4037013"/>
          <p14:tracePt t="2899" x="7570788" y="4325938"/>
          <p14:tracePt t="2905" x="7748588" y="4394200"/>
          <p14:tracePt t="2918" x="7867650" y="4452938"/>
          <p14:tracePt t="2921" x="7943850" y="4486275"/>
          <p14:tracePt t="2935" x="7951788" y="4486275"/>
          <p14:tracePt t="2997" x="7951788" y="4478338"/>
          <p14:tracePt t="3004" x="7951788" y="4460875"/>
          <p14:tracePt t="3019" x="7943850" y="4427538"/>
          <p14:tracePt t="3041" x="7943850" y="4419600"/>
          <p14:tracePt t="3058" x="7943850" y="4402138"/>
          <p14:tracePt t="3067" x="7943850" y="4394200"/>
          <p14:tracePt t="3076" x="7943850" y="4368800"/>
          <p14:tracePt t="3081" x="7943850" y="4351338"/>
          <p14:tracePt t="3088" x="7943850" y="4333875"/>
          <p14:tracePt t="3099" x="7943850" y="4316413"/>
          <p14:tracePt t="3105" x="7943850" y="4291013"/>
          <p14:tracePt t="3122" x="7943850" y="4283075"/>
          <p14:tracePt t="3143" x="7935913" y="4265613"/>
          <p14:tracePt t="3150" x="7918450" y="4249738"/>
          <p14:tracePt t="3154" x="7893050" y="4224338"/>
          <p14:tracePt t="3162" x="7867650" y="4214813"/>
          <p14:tracePt t="3171" x="7816850" y="4181475"/>
          <p14:tracePt t="3179" x="7791450" y="4171950"/>
          <p14:tracePt t="3189" x="7766050" y="4164013"/>
          <p14:tracePt t="3193" x="7740650" y="4156075"/>
          <p14:tracePt t="3206" x="7705725" y="4138613"/>
          <p14:tracePt t="3210" x="7697788" y="4138613"/>
          <p14:tracePt t="3220" x="7662863" y="4121150"/>
          <p14:tracePt t="3225" x="7629525" y="4121150"/>
          <p14:tracePt t="3237" x="7612063" y="4121150"/>
          <p14:tracePt t="3241" x="7561263" y="4113213"/>
          <p14:tracePt t="3251" x="7535863" y="4105275"/>
          <p14:tracePt t="3273" x="7408863" y="4095750"/>
          <p14:tracePt t="3283" x="7323138" y="4095750"/>
          <p14:tracePt t="3293" x="7256463" y="4095750"/>
          <p14:tracePt t="3298" x="7188200" y="4095750"/>
          <p14:tracePt t="3307" x="7112000" y="4095750"/>
          <p14:tracePt t="3313" x="7043738" y="4095750"/>
          <p14:tracePt t="3323" x="6967538" y="4095750"/>
          <p14:tracePt t="3330" x="6899275" y="4095750"/>
          <p14:tracePt t="3340" x="6813550" y="4095750"/>
          <p14:tracePt t="3345" x="6729413" y="4095750"/>
          <p14:tracePt t="3357" x="6626225" y="4087813"/>
          <p14:tracePt t="3362" x="6516688" y="4087813"/>
          <p14:tracePt t="3372" x="6364288" y="4087813"/>
          <p14:tracePt t="3376" x="6126163" y="4087813"/>
          <p14:tracePt t="3387" x="5776913" y="4087813"/>
          <p14:tracePt t="3392" x="5462588" y="4087813"/>
          <p14:tracePt t="3405" x="5132388" y="4113213"/>
          <p14:tracePt t="3408" x="4800600" y="4164013"/>
          <p14:tracePt t="3416" x="4435475" y="4214813"/>
          <p14:tracePt t="3424" x="4121150" y="4291013"/>
          <p14:tracePt t="3432" x="3873500" y="4333875"/>
          <p14:tracePt t="3440" x="3678238" y="4376738"/>
          <p14:tracePt t="3448" x="3482975" y="4402138"/>
          <p14:tracePt t="3456" x="3338513" y="4419600"/>
          <p14:tracePt t="3464" x="3211513" y="4427538"/>
          <p14:tracePt t="3472" x="3100388" y="4427538"/>
          <p14:tracePt t="3480" x="3016250" y="4427538"/>
          <p14:tracePt t="3488" x="2930525" y="4427538"/>
          <p14:tracePt t="3496" x="2863850" y="4427538"/>
          <p14:tracePt t="3505" x="2778125" y="4427538"/>
          <p14:tracePt t="3512" x="2693988" y="4427538"/>
          <p14:tracePt t="3520" x="2616200" y="4452938"/>
          <p14:tracePt t="3528" x="2565400" y="4460875"/>
          <p14:tracePt t="3536" x="2497138" y="4470400"/>
          <p14:tracePt t="3544" x="2489200" y="4478338"/>
          <p14:tracePt t="3552" x="2481263" y="4478338"/>
          <p14:tracePt t="3624" x="2471738" y="4478338"/>
          <p14:tracePt t="24768" x="2524125" y="4513263"/>
          <p14:tracePt t="24776" x="2659063" y="4597400"/>
          <p14:tracePt t="24784" x="2905125" y="4733925"/>
          <p14:tracePt t="24795" x="3152775" y="4852988"/>
          <p14:tracePt t="24800" x="3398838" y="4946650"/>
          <p14:tracePt t="24808" x="3627438" y="5005388"/>
          <p14:tracePt t="24816" x="3848100" y="5056188"/>
          <p14:tracePt t="24824" x="4052888" y="5099050"/>
          <p14:tracePt t="24832" x="4187825" y="5106988"/>
          <p14:tracePt t="24840" x="4332288" y="5116513"/>
          <p14:tracePt t="24848" x="4460875" y="5116513"/>
          <p14:tracePt t="24856" x="4613275" y="5116513"/>
          <p14:tracePt t="24864" x="4765675" y="5116513"/>
          <p14:tracePt t="24872" x="4953000" y="5064125"/>
          <p14:tracePt t="24880" x="5114925" y="4997450"/>
          <p14:tracePt t="24888" x="5249863" y="4919663"/>
          <p14:tracePt t="24896" x="5343525" y="4852988"/>
          <p14:tracePt t="24904" x="5403850" y="4802188"/>
          <p14:tracePt t="24912" x="5472113" y="4741863"/>
          <p14:tracePt t="24930" x="5505450" y="4716463"/>
          <p14:tracePt t="24936" x="5538788" y="4699000"/>
          <p14:tracePt t="24962" x="5708650" y="4572000"/>
          <p14:tracePt t="24968" x="5761038" y="4513263"/>
          <p14:tracePt t="24977" x="5827713" y="4419600"/>
          <p14:tracePt t="24984" x="5888038" y="4308475"/>
          <p14:tracePt t="24992" x="5938838" y="4197350"/>
          <p14:tracePt t="25000" x="5972175" y="4079875"/>
          <p14:tracePt t="25011" x="6007100" y="3976688"/>
          <p14:tracePt t="25016" x="6040438" y="3883025"/>
          <p14:tracePt t="25025" x="6083300" y="3824288"/>
          <p14:tracePt t="25032" x="6083300" y="3816350"/>
          <p14:tracePt t="25041" x="6108700" y="3790950"/>
          <p14:tracePt t="25048" x="6142038" y="3748088"/>
          <p14:tracePt t="25057" x="6184900" y="3697288"/>
          <p14:tracePt t="25065" x="6227763" y="3646488"/>
          <p14:tracePt t="25074" x="6235700" y="3603625"/>
          <p14:tracePt t="25080" x="6253163" y="3552825"/>
          <p14:tracePt t="25099" x="6296025" y="3502025"/>
          <p14:tracePt t="25106" x="6329363" y="3484563"/>
          <p14:tracePt t="25112" x="6364288" y="3449638"/>
          <p14:tracePt t="25122" x="6430963" y="3408363"/>
          <p14:tracePt t="25130" x="6483350" y="3355975"/>
          <p14:tracePt t="25137" x="6550025" y="3314700"/>
          <p14:tracePt t="25147" x="6584950" y="3263900"/>
          <p14:tracePt t="25154" x="6626225" y="3211513"/>
          <p14:tracePt t="25165" x="6669088" y="3144838"/>
          <p14:tracePt t="25168" x="6686550" y="3109913"/>
          <p14:tracePt t="25183" x="6729413" y="3059113"/>
          <p14:tracePt t="25185" x="6780213" y="2990850"/>
          <p14:tracePt t="25199" x="6805613" y="2932113"/>
          <p14:tracePt t="25201" x="6823075" y="2897188"/>
          <p14:tracePt t="25222" x="6864350" y="2787650"/>
          <p14:tracePt t="25225" x="6873875" y="2744788"/>
          <p14:tracePt t="25233" x="6881813" y="2711450"/>
          <p14:tracePt t="25248" x="6881813" y="2701925"/>
          <p14:tracePt t="25282" x="6881813" y="2693988"/>
          <p14:tracePt t="25291" x="6881813" y="2686050"/>
          <p14:tracePt t="26899" x="6881813" y="2693988"/>
          <p14:tracePt t="26906" x="6881813" y="2727325"/>
          <p14:tracePt t="26912" x="6881813" y="2770188"/>
          <p14:tracePt t="26922" x="6881813" y="2855913"/>
          <p14:tracePt t="26930" x="6881813" y="2940050"/>
          <p14:tracePt t="26937" x="6889750" y="3025775"/>
          <p14:tracePt t="26962" x="6950075" y="3178175"/>
          <p14:tracePt t="26968" x="7034213" y="3297238"/>
          <p14:tracePt t="26982" x="7077075" y="3322638"/>
          <p14:tracePt t="26986" x="7119938" y="3340100"/>
          <p14:tracePt t="26998" x="7162800" y="3373438"/>
          <p14:tracePt t="27001" x="7204075" y="3382963"/>
          <p14:tracePt t="27013" x="7281863" y="3398838"/>
          <p14:tracePt t="27017" x="7358063" y="3424238"/>
          <p14:tracePt t="27030" x="7442200" y="3433763"/>
          <p14:tracePt t="27033" x="7510463" y="3433763"/>
          <p14:tracePt t="27044" x="7596188" y="3433763"/>
          <p14:tracePt t="27049" x="7637463" y="3433763"/>
          <p14:tracePt t="27060" x="7688263" y="3433763"/>
          <p14:tracePt t="27065" x="7731125" y="3441700"/>
          <p14:tracePt t="27089" x="7816850" y="3449638"/>
          <p14:tracePt t="27096" x="7842250" y="3449638"/>
          <p14:tracePt t="27106" x="7859713" y="3449638"/>
          <p14:tracePt t="27113" x="7875588" y="3449638"/>
          <p14:tracePt t="27121" x="7885113" y="3449638"/>
          <p14:tracePt t="27130" x="7910513" y="3441700"/>
          <p14:tracePt t="27137" x="7910513" y="3433763"/>
          <p14:tracePt t="27147" x="7910513" y="3424238"/>
          <p14:tracePt t="27153" x="7918450" y="3424238"/>
          <p14:tracePt t="27164" x="7918450" y="3408363"/>
          <p14:tracePt t="27168" x="7918450" y="3398838"/>
          <p14:tracePt t="27182" x="7918450" y="3390900"/>
          <p14:tracePt t="27218" x="7926388" y="3373438"/>
          <p14:tracePt t="27244" x="7935913" y="3373438"/>
          <p14:tracePt t="27249" x="7943850" y="3373438"/>
          <p14:tracePt t="27262" x="7951788" y="3373438"/>
          <p14:tracePt t="27265" x="7961313" y="3373438"/>
          <p14:tracePt t="27276" x="7977188" y="3365500"/>
          <p14:tracePt t="27292" x="7994650" y="3365500"/>
          <p14:tracePt t="27296" x="8020050" y="3365500"/>
          <p14:tracePt t="27308" x="8045450" y="3365500"/>
          <p14:tracePt t="27312" x="8054975" y="3365500"/>
          <p14:tracePt t="27334" x="8080375" y="3365500"/>
          <p14:tracePt t="27363" x="8088313" y="3355975"/>
          <p14:tracePt t="27499" x="8088313" y="3340100"/>
          <p14:tracePt t="27542" x="8080375" y="3340100"/>
          <p14:tracePt t="27545" x="8070850" y="3330575"/>
          <p14:tracePt t="27555" x="8070850" y="3305175"/>
          <p14:tracePt t="27586" x="8070850" y="3289300"/>
          <p14:tracePt t="27597" x="8070850" y="3271838"/>
          <p14:tracePt t="27600" x="8070850" y="3263900"/>
          <p14:tracePt t="27612" x="8080375" y="3263900"/>
          <p14:tracePt t="27643" x="8088313" y="3254375"/>
          <p14:tracePt t="27663" x="8096250" y="3238500"/>
          <p14:tracePt t="27675" x="8113713" y="3228975"/>
          <p14:tracePt t="27680" x="8121650" y="3228975"/>
          <p14:tracePt t="27705" x="8156575" y="3195638"/>
          <p14:tracePt t="27712" x="8164513" y="3186113"/>
          <p14:tracePt t="27721" x="8174038" y="3160713"/>
          <p14:tracePt t="27747" x="8181975" y="3152775"/>
          <p14:tracePt t="27753" x="8181975" y="3135313"/>
          <p14:tracePt t="27770" x="8181975" y="3119438"/>
          <p14:tracePt t="27779" x="8181975" y="3101975"/>
          <p14:tracePt t="27798" x="8189913" y="3101975"/>
          <p14:tracePt t="27828" x="8189913" y="3084513"/>
          <p14:tracePt t="27833" x="8199438" y="3076575"/>
          <p14:tracePt t="27842" x="8199438" y="3067050"/>
          <p14:tracePt t="27850" x="8199438" y="3059113"/>
          <p14:tracePt t="27866" x="8215313" y="3059113"/>
          <p14:tracePt t="27875" x="8215313" y="3041650"/>
          <p14:tracePt t="27881" x="8215313" y="3033713"/>
          <p14:tracePt t="27890" x="8224838" y="3033713"/>
          <p14:tracePt t="27897" x="8224838" y="3025775"/>
          <p14:tracePt t="27905" x="8232775" y="3008313"/>
          <p14:tracePt t="27923" x="8250238" y="3000375"/>
          <p14:tracePt t="27931" x="8258175" y="3000375"/>
          <p14:tracePt t="27948" x="8258175" y="2990850"/>
          <p14:tracePt t="28070" x="8258175" y="2974975"/>
          <p14:tracePt t="28082" x="8283575" y="2965450"/>
          <p14:tracePt t="28096" x="8291513" y="2957513"/>
          <p14:tracePt t="28173" x="8301038" y="2957513"/>
          <p14:tracePt t="28177" x="8318500" y="2949575"/>
          <p14:tracePt t="28192" x="8326438" y="2932113"/>
          <p14:tracePt t="28201" x="8334375" y="2922588"/>
          <p14:tracePt t="28216" x="8334375" y="2914650"/>
          <p14:tracePt t="28226" x="8343900" y="2906713"/>
          <p14:tracePt t="28522" x="8351838" y="2897188"/>
          <p14:tracePt t="30624" x="8351838" y="2881313"/>
          <p14:tracePt t="35684" x="8359775" y="2914650"/>
          <p14:tracePt t="35690" x="8359775" y="2957513"/>
          <p14:tracePt t="35700" x="8385175" y="2982913"/>
          <p14:tracePt t="35707" x="8385175" y="3025775"/>
          <p14:tracePt t="35716" x="8394700" y="3076575"/>
          <p14:tracePt t="35738" x="8504238" y="3211513"/>
          <p14:tracePt t="35747" x="8513763" y="3221038"/>
          <p14:tracePt t="35754" x="8539163" y="3246438"/>
          <p14:tracePt t="35768" x="8580438" y="3254375"/>
          <p14:tracePt t="35778" x="8623300" y="3279775"/>
          <p14:tracePt t="35787" x="8658225" y="3279775"/>
          <p14:tracePt t="35794" x="8699500" y="3289300"/>
          <p14:tracePt t="35802" x="8767763" y="3289300"/>
          <p14:tracePt t="35810" x="8853488" y="3297238"/>
          <p14:tracePt t="35816" x="8955088" y="3297238"/>
          <p14:tracePt t="35826" x="9064625" y="3297238"/>
          <p14:tracePt t="35842" x="9209088" y="3297238"/>
          <p14:tracePt t="35858" x="9482138" y="3238500"/>
          <p14:tracePt t="35864" x="9609138" y="3186113"/>
          <p14:tracePt t="35873" x="9745663" y="3119438"/>
          <p14:tracePt t="35882" x="9864725" y="3041650"/>
          <p14:tracePt t="35889" x="9991725" y="2949575"/>
          <p14:tracePt t="35899" x="10093325" y="2863850"/>
          <p14:tracePt t="35905" x="10186988" y="2770188"/>
          <p14:tracePt t="35916" x="10255250" y="2701925"/>
          <p14:tracePt t="35920" x="10306050" y="2660650"/>
          <p14:tracePt t="35932" x="10331450" y="2625725"/>
          <p14:tracePt t="35938" x="10339388" y="2608263"/>
          <p14:tracePt t="35950" x="10356850" y="2592388"/>
          <p14:tracePt t="35977" x="10374313" y="2557463"/>
          <p14:tracePt t="35985" x="10399713" y="2549525"/>
          <p14:tracePt t="35994" x="10415588" y="2516188"/>
          <p14:tracePt t="36000" x="10450513" y="2498725"/>
          <p14:tracePt t="36010" x="10475913" y="2489200"/>
          <p14:tracePt t="36016" x="10501313" y="2489200"/>
          <p14:tracePt t="36026" x="10518775" y="2473325"/>
          <p14:tracePt t="36033" x="10552113" y="2455863"/>
          <p14:tracePt t="36041" x="10602913" y="2447925"/>
          <p14:tracePt t="36049" x="10628313" y="2422525"/>
          <p14:tracePt t="36059" x="10679113" y="2379663"/>
          <p14:tracePt t="36067" x="10721975" y="2362200"/>
          <p14:tracePt t="36073" x="10756900" y="2354263"/>
          <p14:tracePt t="36102" x="10926763" y="2303463"/>
          <p14:tracePt t="36105" x="11028363" y="2286000"/>
          <p14:tracePt t="36117" x="11129963" y="2260600"/>
          <p14:tracePt t="36124" x="11231563" y="2243138"/>
          <p14:tracePt t="36134" x="11307763" y="2217738"/>
          <p14:tracePt t="36138" x="11368088" y="2184400"/>
          <p14:tracePt t="36153" x="11477625" y="2124075"/>
          <p14:tracePt t="36162" x="11503025" y="2098675"/>
          <p14:tracePt t="36169" x="11530013" y="2073275"/>
          <p14:tracePt t="36179" x="11537950" y="2065338"/>
          <p14:tracePt t="36185" x="11537950" y="2039938"/>
          <p14:tracePt t="36194" x="11545888" y="2014538"/>
          <p14:tracePt t="36200" x="11545888" y="1997075"/>
          <p14:tracePt t="36211" x="11545888" y="1954213"/>
          <p14:tracePt t="36217" x="11545888" y="1895475"/>
          <p14:tracePt t="36226" x="11545888" y="1819275"/>
          <p14:tracePt t="36231" x="11545888" y="1766888"/>
          <p14:tracePt t="36242" x="11545888" y="1690688"/>
          <p14:tracePt t="36249" x="11571288" y="1614488"/>
          <p14:tracePt t="36259" x="11580813" y="1546225"/>
          <p14:tracePt t="36266" x="11580813" y="1470025"/>
          <p14:tracePt t="36275" x="11580813" y="1401763"/>
          <p14:tracePt t="36283" x="11580813" y="1317625"/>
          <p14:tracePt t="36291" x="11580813" y="1249363"/>
          <p14:tracePt t="36299" x="11563350" y="1173163"/>
          <p14:tracePt t="36306" x="11537950" y="1122363"/>
          <p14:tracePt t="36323" x="11461750" y="1054100"/>
          <p14:tracePt t="36334" x="11410950" y="1028700"/>
          <p14:tracePt t="36338" x="11350625" y="1003300"/>
          <p14:tracePt t="36349" x="11274425" y="993775"/>
          <p14:tracePt t="36356" x="11188700" y="985838"/>
          <p14:tracePt t="36362" x="11087100" y="968375"/>
          <p14:tracePt t="36369" x="10977563" y="968375"/>
          <p14:tracePt t="36379" x="10848975" y="968375"/>
          <p14:tracePt t="36387" x="10721975" y="977900"/>
          <p14:tracePt t="36395" x="10577513" y="1011238"/>
          <p14:tracePt t="36405" x="10425113" y="1087438"/>
          <p14:tracePt t="36409" x="10306050" y="1173163"/>
          <p14:tracePt t="36416" x="10194925" y="1282700"/>
          <p14:tracePt t="36426" x="10126663" y="1385888"/>
          <p14:tracePt t="36432" x="10093325" y="1487488"/>
          <p14:tracePt t="36442" x="10067925" y="1606550"/>
          <p14:tracePt t="36448" x="10067925" y="1733550"/>
          <p14:tracePt t="36457" x="10085388" y="1860550"/>
          <p14:tracePt t="36466" x="10161588" y="1997075"/>
          <p14:tracePt t="36474" x="10255250" y="2116138"/>
          <p14:tracePt t="36483" x="10364788" y="2209800"/>
          <p14:tracePt t="36489" x="10483850" y="2293938"/>
          <p14:tracePt t="36499" x="10602913" y="2371725"/>
          <p14:tracePt t="36505" x="10729913" y="2413000"/>
          <p14:tracePt t="36518" x="10866438" y="2447925"/>
          <p14:tracePt t="36521" x="10993438" y="2473325"/>
          <p14:tracePt t="36533" x="11096625" y="2481263"/>
          <p14:tracePt t="36537" x="11206163" y="2498725"/>
          <p14:tracePt t="36562" x="11537950" y="2481263"/>
          <p14:tracePt t="36570" x="11657013" y="2413000"/>
          <p14:tracePt t="36578" x="11741150" y="2328863"/>
          <p14:tracePt t="36586" x="11844338" y="2235200"/>
          <p14:tracePt t="36593" x="11911013" y="2141538"/>
          <p14:tracePt t="36602" x="11979275" y="2055813"/>
          <p14:tracePt t="36610" x="12022138" y="1971675"/>
          <p14:tracePt t="36620" x="12080875" y="1885950"/>
          <p14:tracePt t="36626" x="12123738" y="1809750"/>
          <p14:tracePt t="36633" x="12166600" y="1741488"/>
          <p14:tracePt t="36771" x="12014200" y="917575"/>
          <p14:tracePt t="36777" x="11895138" y="874713"/>
          <p14:tracePt t="36786" x="11776075" y="823913"/>
          <p14:tracePt t="36806" x="11545888" y="755650"/>
          <p14:tracePt t="36811" x="11444288" y="730250"/>
          <p14:tracePt t="36818" x="11368088" y="722313"/>
          <p14:tracePt t="36826" x="11307763" y="714375"/>
          <p14:tracePt t="36833" x="11266488" y="714375"/>
          <p14:tracePt t="36842" x="11231563" y="704850"/>
          <p14:tracePt t="36850" x="11206163" y="696913"/>
          <p14:tracePt t="36857" x="11155363" y="688975"/>
          <p14:tracePt t="36867" x="11104563" y="671513"/>
          <p14:tracePt t="36873" x="11036300" y="646113"/>
          <p14:tracePt t="36884" x="10960100" y="636588"/>
          <p14:tracePt t="36889" x="10874375" y="611188"/>
          <p14:tracePt t="36900" x="10798175" y="603250"/>
          <p14:tracePt t="36904" x="10714038" y="603250"/>
          <p14:tracePt t="36927" x="10544175" y="585788"/>
          <p14:tracePt t="36936" x="10399713" y="585788"/>
          <p14:tracePt t="36950" x="10323513" y="585788"/>
          <p14:tracePt t="36953" x="10280650" y="585788"/>
          <p14:tracePt t="36968" x="10153650" y="585788"/>
          <p14:tracePt t="36981" x="10075863" y="595313"/>
          <p14:tracePt t="36984" x="9966325" y="628650"/>
          <p14:tracePt t="36997" x="9847263" y="688975"/>
          <p14:tracePt t="37000" x="9728200" y="755650"/>
          <p14:tracePt t="37013" x="9609138" y="841375"/>
          <p14:tracePt t="37016" x="9515475" y="935038"/>
          <p14:tracePt t="37030" x="9447213" y="1019175"/>
          <p14:tracePt t="37033" x="9396413" y="1104900"/>
          <p14:tracePt t="37055" x="9345613" y="1266825"/>
          <p14:tracePt t="37059" x="9337675" y="1333500"/>
          <p14:tracePt t="37066" x="9328150" y="1393825"/>
          <p14:tracePt t="37075" x="9328150" y="1444625"/>
          <p14:tracePt t="37084" x="9337675" y="1512888"/>
          <p14:tracePt t="37089" x="9380538" y="1571625"/>
          <p14:tracePt t="37100" x="9439275" y="1649413"/>
          <p14:tracePt t="37106" x="9515475" y="1741488"/>
          <p14:tracePt t="37117" x="9601200" y="1852613"/>
          <p14:tracePt t="37121" x="9710738" y="1954213"/>
          <p14:tracePt t="37136" x="9923463" y="2159000"/>
          <p14:tracePt t="37152" x="10118725" y="2319338"/>
          <p14:tracePt t="37162" x="10229850" y="2397125"/>
          <p14:tracePt t="37174" x="10313988" y="2447925"/>
          <p14:tracePt t="37177" x="10390188" y="2498725"/>
          <p14:tracePt t="37186" x="10458450" y="2524125"/>
          <p14:tracePt t="37194" x="10467975" y="2524125"/>
          <p14:tracePt t="37200" x="10493375" y="2532063"/>
          <p14:tracePt t="37212" x="10526713" y="2549525"/>
          <p14:tracePt t="37217" x="10534650" y="2557463"/>
          <p14:tracePt t="37225" x="10544175" y="2557463"/>
          <p14:tracePt t="37245" x="10569575" y="2557463"/>
          <p14:tracePt t="37249" x="10577513" y="2557463"/>
          <p14:tracePt t="37258" x="10594975" y="2557463"/>
          <p14:tracePt t="37266" x="10620375" y="2557463"/>
          <p14:tracePt t="37274" x="10645775" y="2557463"/>
          <p14:tracePt t="37282" x="10679113" y="2557463"/>
          <p14:tracePt t="37295" x="10696575" y="2557463"/>
          <p14:tracePt t="37300" x="10714038" y="2557463"/>
          <p14:tracePt t="37305" x="10721975" y="2557463"/>
          <p14:tracePt t="37315" x="10729913" y="2557463"/>
          <p14:tracePt t="37335" x="10739438" y="2557463"/>
          <p14:tracePt t="37450" x="10747375" y="2557463"/>
          <p14:tracePt t="37467" x="10747375" y="2566988"/>
          <p14:tracePt t="37483" x="10747375" y="2582863"/>
          <p14:tracePt t="37499" x="10747375" y="2592388"/>
          <p14:tracePt t="37531" x="10747375" y="2600325"/>
          <p14:tracePt t="37636" x="10739438" y="2600325"/>
          <p14:tracePt t="37641" x="10729913" y="2600325"/>
          <p14:tracePt t="37667" x="10704513" y="2600325"/>
          <p14:tracePt t="37758" x="10688638" y="2600325"/>
          <p14:tracePt t="37779" x="10679113" y="2600325"/>
          <p14:tracePt t="37802" x="10679113" y="2617788"/>
          <p14:tracePt t="39873" x="10679113" y="2625725"/>
          <p14:tracePt t="39889" x="10645775" y="2625725"/>
          <p14:tracePt t="39897" x="10612438" y="2625725"/>
          <p14:tracePt t="39905" x="10569575" y="2625725"/>
          <p14:tracePt t="39914" x="10544175" y="2625725"/>
          <p14:tracePt t="39924" x="10526713" y="2625725"/>
          <p14:tracePt t="39928" x="10483850" y="2625725"/>
          <p14:tracePt t="39940" x="10425113" y="2617788"/>
          <p14:tracePt t="39944" x="10364788" y="2608263"/>
          <p14:tracePt t="39957" x="10288588" y="2608263"/>
          <p14:tracePt t="39960" x="10229850" y="2600325"/>
          <p14:tracePt t="39974" x="10161588" y="2600325"/>
          <p14:tracePt t="39980" x="10101263" y="2600325"/>
          <p14:tracePt t="40011" x="9847263" y="2600325"/>
          <p14:tracePt t="40017" x="9771063" y="2600325"/>
          <p14:tracePt t="40035" x="9677400" y="2600325"/>
          <p14:tracePt t="40041" x="9550400" y="2600325"/>
          <p14:tracePt t="40049" x="9405938" y="2600325"/>
          <p14:tracePt t="40056" x="9244013" y="2608263"/>
          <p14:tracePt t="40064" x="9048750" y="2651125"/>
          <p14:tracePt t="40073" x="8869363" y="2711450"/>
          <p14:tracePt t="40080" x="8691563" y="2778125"/>
          <p14:tracePt t="40091" x="8529638" y="2863850"/>
          <p14:tracePt t="40097" x="8410575" y="2932113"/>
          <p14:tracePt t="40111" x="8318500" y="3025775"/>
          <p14:tracePt t="40117" x="8232775" y="3119438"/>
          <p14:tracePt t="40123" x="8164513" y="3211513"/>
          <p14:tracePt t="40129" x="8121650" y="3289300"/>
          <p14:tracePt t="40141" x="8096250" y="3348038"/>
          <p14:tracePt t="40146" x="8088313" y="3408363"/>
          <p14:tracePt t="40157" x="8088313" y="3449638"/>
          <p14:tracePt t="40162" x="8088313" y="3484563"/>
          <p14:tracePt t="40175" x="8088313" y="3527425"/>
          <p14:tracePt t="40179" x="8105775" y="3543300"/>
          <p14:tracePt t="40188" x="8147050" y="3568700"/>
          <p14:tracePt t="40192" x="8199438" y="3586163"/>
          <p14:tracePt t="40202" x="8224838" y="3594100"/>
          <p14:tracePt t="40210" x="8266113" y="3603625"/>
          <p14:tracePt t="40232" x="8496300" y="3619500"/>
          <p14:tracePt t="40240" x="8597900" y="3619500"/>
          <p14:tracePt t="40249" x="8683625" y="3619500"/>
          <p14:tracePt t="40256" x="8734425" y="3619500"/>
          <p14:tracePt t="40265" x="8793163" y="3611563"/>
          <p14:tracePt t="40273" x="8828088" y="3603625"/>
          <p14:tracePt t="40281" x="8861425" y="3586163"/>
          <p14:tracePt t="40298" x="8869363" y="3586163"/>
          <p14:tracePt t="40323" x="8869363" y="3552825"/>
          <p14:tracePt t="40330" x="8861425" y="3543300"/>
          <p14:tracePt t="40345" x="8828088" y="3543300"/>
          <p14:tracePt t="40395" x="8810625" y="3543300"/>
          <p14:tracePt t="40402" x="8802688" y="3543300"/>
          <p14:tracePt t="40475" x="8802688" y="3568700"/>
          <p14:tracePt t="40501" x="8793163" y="3586163"/>
          <p14:tracePt t="40505" x="8785225" y="3586163"/>
          <p14:tracePt t="40555" x="8777288" y="3586163"/>
          <p14:tracePt t="40587" x="8750300" y="3586163"/>
          <p14:tracePt t="40605" x="8709025" y="3586163"/>
          <p14:tracePt t="40611" x="8666163" y="3586163"/>
          <p14:tracePt t="40617" x="8632825" y="3586163"/>
          <p14:tracePt t="40624" x="8580438" y="3586163"/>
          <p14:tracePt t="40635" x="8513763" y="3586163"/>
          <p14:tracePt t="40640" x="8453438" y="3586163"/>
          <p14:tracePt t="40650" x="8377238" y="3586163"/>
          <p14:tracePt t="40656" x="8369300" y="3586163"/>
          <p14:tracePt t="40667" x="8308975" y="3552825"/>
          <p14:tracePt t="40674" x="8275638" y="3535363"/>
          <p14:tracePt t="40682" x="8258175" y="3517900"/>
          <p14:tracePt t="40689" x="8224838" y="3492500"/>
          <p14:tracePt t="40699" x="8189913" y="3467100"/>
          <p14:tracePt t="40718" x="8054975" y="3365500"/>
          <p14:tracePt t="40722" x="7951788" y="3297238"/>
          <p14:tracePt t="40733" x="7832725" y="3228975"/>
          <p14:tracePt t="40740" x="7637463" y="3127375"/>
          <p14:tracePt t="40746" x="7281863" y="2974975"/>
          <p14:tracePt t="40757" x="6813550" y="2813050"/>
          <p14:tracePt t="40762" x="6296025" y="2625725"/>
          <p14:tracePt t="40769" x="5743575" y="2455863"/>
          <p14:tracePt t="40776" x="5191125" y="2268538"/>
          <p14:tracePt t="40784" x="4646613" y="2098675"/>
          <p14:tracePt t="40792" x="4129088" y="1954213"/>
          <p14:tracePt t="40800" x="3695700" y="1835150"/>
          <p14:tracePt t="40808" x="3355975" y="1751013"/>
          <p14:tracePt t="40816" x="3067050" y="1682750"/>
          <p14:tracePt t="40824" x="2803525" y="1597025"/>
          <p14:tracePt t="40832" x="2565400" y="1504950"/>
          <p14:tracePt t="40840" x="2352675" y="1411288"/>
          <p14:tracePt t="40848" x="2166938" y="1343025"/>
          <p14:tracePt t="40858" x="2005013" y="1257300"/>
          <p14:tracePt t="40864" x="1852613" y="1189038"/>
          <p14:tracePt t="40872" x="1733550" y="1130300"/>
          <p14:tracePt t="40880" x="1614488" y="1062038"/>
          <p14:tracePt t="40888" x="1546225" y="1011238"/>
          <p14:tracePt t="40896" x="1470025" y="942975"/>
          <p14:tracePt t="40904" x="1401763" y="858838"/>
          <p14:tracePt t="40912" x="1333500" y="781050"/>
          <p14:tracePt t="40920" x="1274763" y="704850"/>
          <p14:tracePt t="40928" x="1223963" y="636588"/>
          <p14:tracePt t="40936" x="1155700" y="544513"/>
          <p14:tracePt t="40944" x="1095375" y="466725"/>
          <p14:tracePt t="40954" x="1028700" y="390525"/>
          <p14:tracePt t="40960" x="950913" y="322263"/>
          <p14:tracePt t="40968" x="874713" y="255588"/>
          <p14:tracePt t="40976" x="790575" y="187325"/>
          <p14:tracePt t="40984" x="704850" y="127000"/>
          <p14:tracePt t="40992" x="620713" y="58738"/>
          <p14:tracePt t="41000" x="544513" y="7938"/>
        </p14:tracePtLst>
      </p14:laserTraceLst>
    </p:ext>
  </p:extLs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+mj-lt"/>
              </a:rPr>
              <a:t>(2) Future Development Trends of Lightweight Materials</a:t>
            </a:r>
            <a:endParaRPr lang="zh-CN" altLang="en-US" dirty="0">
              <a:latin typeface="+mj-lt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BFDAF33A-75E1-4C0B-A22B-EAC9B12C110F}" type="slidenum">
              <a:rPr lang="de-DE" smtClean="0"/>
              <a:pPr algn="ctr"/>
              <a:t>3</a:t>
            </a:fld>
            <a:endParaRPr lang="de-DE" dirty="0"/>
          </a:p>
        </p:txBody>
      </p:sp>
      <p:graphicFrame>
        <p:nvGraphicFramePr>
          <p:cNvPr id="6" name="Table 1">
            <a:extLst>
              <a:ext uri="{FF2B5EF4-FFF2-40B4-BE49-F238E27FC236}">
                <a16:creationId xmlns:a16="http://schemas.microsoft.com/office/drawing/2014/main" id="{58138C17-F817-D752-C4F8-14B4F1737E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8647019"/>
              </p:ext>
            </p:extLst>
          </p:nvPr>
        </p:nvGraphicFramePr>
        <p:xfrm>
          <a:off x="477473" y="1005615"/>
          <a:ext cx="6264696" cy="4290286"/>
        </p:xfrm>
        <a:graphic>
          <a:graphicData uri="http://schemas.openxmlformats.org/drawingml/2006/table">
            <a:tbl>
              <a:tblPr/>
              <a:tblGrid>
                <a:gridCol w="11441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85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801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7587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8013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7587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670653">
                <a:tc gridSpan="6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algn="ctr" fontAlgn="b"/>
                      <a:r>
                        <a:rPr lang="en-US" sz="2400" b="1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Key Materials for Light Weighting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4" marR="9524" marT="95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5388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algn="l" fontAlgn="b"/>
                      <a:r>
                        <a:rPr lang="en-US" sz="1400" b="1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Material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1524" marR="9524" marT="952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86E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algn="ctr" fontAlgn="b"/>
                      <a:r>
                        <a:rPr lang="en-US" sz="1400" b="1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Density (kg/cm</a:t>
                      </a:r>
                      <a:r>
                        <a:rPr lang="en-US" sz="1400" b="1" u="none" strike="noStrike" baseline="300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1400" b="1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)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4" marR="9524" marT="952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86E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algn="ctr" fontAlgn="b"/>
                      <a:r>
                        <a:rPr lang="en-US" sz="1400" b="1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Compressive Strength</a:t>
                      </a:r>
                    </a:p>
                    <a:p>
                      <a:pPr algn="ctr" fontAlgn="b"/>
                      <a:r>
                        <a:rPr lang="en-US" sz="1400" b="1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 (MPa)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4" marR="9524" marT="952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86E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algn="ctr" fontAlgn="b"/>
                      <a:r>
                        <a:rPr lang="en-US" sz="1400" b="1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Material Cost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4" marR="9524" marT="952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86E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marL="0" marR="0" indent="0" algn="ctr" defTabSz="3429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Development in China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4" marR="9524" marT="952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86E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marL="0" marR="0" indent="0" algn="ctr" defTabSz="3429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Outlook</a:t>
                      </a:r>
                    </a:p>
                  </a:txBody>
                  <a:tcPr marL="9524" marR="9524" marT="952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86E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903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algn="l" fontAlgn="b"/>
                      <a:r>
                        <a:rPr lang="en-US" sz="1400" b="1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Steel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1524" marR="9524" marT="952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286E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algn="ctr" fontAlgn="b"/>
                      <a:r>
                        <a:rPr lang="en-US" sz="1400" b="1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7.8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4" marR="9524" marT="952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286E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algn="ctr" fontAlgn="b"/>
                      <a:r>
                        <a:rPr lang="en-US" sz="1400" b="1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552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4" marR="9524" marT="952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286E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algn="ctr" fontAlgn="b"/>
                      <a:r>
                        <a:rPr lang="en-US" sz="1400" b="1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Very Low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4" marR="9524" marT="952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286E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Widely used</a:t>
                      </a:r>
                    </a:p>
                  </a:txBody>
                  <a:tcPr marL="9524" marR="9524" marT="952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286E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  <a:sym typeface="Zapf Dingbats" panose="05020102010704020609"/>
                        </a:rPr>
                        <a:t>★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4" marR="9524" marT="952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286E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331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algn="l" fontAlgn="b"/>
                      <a:r>
                        <a:rPr lang="en-US" sz="1400" b="1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High</a:t>
                      </a:r>
                    </a:p>
                    <a:p>
                      <a:pPr algn="l" fontAlgn="b"/>
                      <a:r>
                        <a:rPr lang="en-US" sz="1400" b="1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strength Steel (HSS)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1524" marR="9524" marT="95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algn="ctr" fontAlgn="b"/>
                      <a:r>
                        <a:rPr lang="en-US" sz="1400" b="1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7.85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4" marR="9524" marT="95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algn="ctr" fontAlgn="b"/>
                      <a:r>
                        <a:rPr lang="en-US" sz="1400" b="1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1,379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4" marR="9524" marT="95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algn="ctr" fontAlgn="b"/>
                      <a:r>
                        <a:rPr lang="en-US" sz="1400" b="1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Low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4" marR="9524" marT="95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Increasing</a:t>
                      </a:r>
                      <a:r>
                        <a:rPr lang="en-US" sz="14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4" marR="9524" marT="95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marL="0" marR="0" indent="0" algn="ctr" defTabSz="3429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  <a:sym typeface="Zapf Dingbats" panose="05020102010704020609"/>
                        </a:rPr>
                        <a:t>★★★★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4" marR="9524" marT="95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903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algn="l" fontAlgn="b"/>
                      <a:r>
                        <a:rPr lang="en-US" sz="1400" b="1" u="none" strike="noStrike" dirty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Al Alloy</a:t>
                      </a:r>
                      <a:endParaRPr lang="en-US" sz="1400" b="1" i="0" u="none" strike="noStrike" dirty="0">
                        <a:solidFill>
                          <a:srgbClr val="FF0000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1524" marR="9524" marT="95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algn="ctr" fontAlgn="b"/>
                      <a:r>
                        <a:rPr lang="en-US" sz="1400" b="1" u="none" strike="noStrike" dirty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2.7</a:t>
                      </a:r>
                      <a:endParaRPr lang="en-US" sz="1400" b="1" i="0" u="none" strike="noStrike" dirty="0">
                        <a:solidFill>
                          <a:srgbClr val="FF0000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4" marR="9524" marT="95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algn="ctr" fontAlgn="b"/>
                      <a:r>
                        <a:rPr lang="en-US" sz="1400" b="1" u="none" strike="noStrike" dirty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310</a:t>
                      </a:r>
                      <a:endParaRPr lang="en-US" sz="1400" b="1" i="0" u="none" strike="noStrike" dirty="0">
                        <a:solidFill>
                          <a:srgbClr val="FF0000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4" marR="9524" marT="95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algn="ctr" fontAlgn="b"/>
                      <a:r>
                        <a:rPr lang="en-US" sz="1400" b="1" u="none" strike="noStrike" dirty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Mid</a:t>
                      </a:r>
                      <a:endParaRPr lang="en-US" sz="1400" b="1" i="0" u="none" strike="noStrike" dirty="0">
                        <a:solidFill>
                          <a:srgbClr val="FF0000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4" marR="9524" marT="95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Slow </a:t>
                      </a:r>
                    </a:p>
                  </a:txBody>
                  <a:tcPr marL="9524" marR="9524" marT="95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marL="0" marR="0" indent="0" algn="ctr" defTabSz="3429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  <a:sym typeface="Zapf Dingbats" panose="05020102010704020609"/>
                        </a:rPr>
                        <a:t>★★★★★</a:t>
                      </a:r>
                      <a:endParaRPr lang="en-US" sz="1400" b="1" i="0" u="none" strike="noStrike" dirty="0">
                        <a:solidFill>
                          <a:srgbClr val="FF0000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4" marR="9524" marT="95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903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algn="l" fontAlgn="b"/>
                      <a:r>
                        <a:rPr lang="en-US" sz="1400" b="1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Mg Alloy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1524" marR="9524" marT="95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algn="ctr" fontAlgn="b"/>
                      <a:r>
                        <a:rPr lang="en-US" sz="1400" b="1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1.74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4" marR="9524" marT="95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algn="ctr" fontAlgn="b"/>
                      <a:r>
                        <a:rPr lang="en-US" sz="1400" b="1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275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4" marR="9524" marT="95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algn="ctr" fontAlgn="b"/>
                      <a:r>
                        <a:rPr lang="en-US" sz="1400" b="1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Mid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4" marR="9524" marT="95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Slow</a:t>
                      </a:r>
                    </a:p>
                  </a:txBody>
                  <a:tcPr marL="9524" marR="9524" marT="95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marL="0" marR="0" indent="0" algn="ctr" defTabSz="3429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  <a:sym typeface="Zapf Dingbats" panose="05020102010704020609"/>
                        </a:rPr>
                        <a:t>★★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4" marR="9524" marT="95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7903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algn="l" fontAlgn="b"/>
                      <a:r>
                        <a:rPr lang="en-US" sz="1400" b="1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Carbon Fiber (CF)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1524" marR="9524" marT="95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algn="ctr" fontAlgn="b"/>
                      <a:r>
                        <a:rPr lang="en-US" sz="1400" b="1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1.5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4" marR="9524" marT="95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algn="ctr" fontAlgn="b"/>
                      <a:r>
                        <a:rPr lang="en-US" sz="1400" b="1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2,069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4" marR="9524" marT="95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algn="ctr" fontAlgn="b"/>
                      <a:r>
                        <a:rPr lang="en-US" sz="1400" b="1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High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4" marR="9524" marT="95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Very Slow</a:t>
                      </a:r>
                    </a:p>
                  </a:txBody>
                  <a:tcPr marL="9524" marR="9524" marT="95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marL="0" marR="0" indent="0" algn="ctr" defTabSz="3429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  <a:sym typeface="Zapf Dingbats" panose="05020102010704020609"/>
                        </a:rPr>
                        <a:t>★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4" marR="9524" marT="95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7" name="矩形 6">
            <a:extLst>
              <a:ext uri="{FF2B5EF4-FFF2-40B4-BE49-F238E27FC236}">
                <a16:creationId xmlns:a16="http://schemas.microsoft.com/office/drawing/2014/main" id="{BCF65225-6943-6A5D-1EB3-952F467CD92E}"/>
              </a:ext>
            </a:extLst>
          </p:cNvPr>
          <p:cNvSpPr/>
          <p:nvPr/>
        </p:nvSpPr>
        <p:spPr>
          <a:xfrm>
            <a:off x="873520" y="5373216"/>
            <a:ext cx="547260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  <a:ea typeface="+mj-ea"/>
                <a:cs typeface="+mj-cs"/>
              </a:rPr>
              <a:t>Aluminum alloy is a promising lightweight material for car bodies</a:t>
            </a:r>
            <a:endParaRPr lang="zh-CN" altLang="en-US" sz="2400" dirty="0">
              <a:solidFill>
                <a:prstClr val="black">
                  <a:lumMod val="75000"/>
                  <a:lumOff val="25000"/>
                </a:prstClr>
              </a:solidFill>
              <a:latin typeface="Calibri"/>
              <a:ea typeface="+mj-ea"/>
              <a:cs typeface="+mj-cs"/>
            </a:endParaRPr>
          </a:p>
        </p:txBody>
      </p:sp>
      <p:graphicFrame>
        <p:nvGraphicFramePr>
          <p:cNvPr id="8" name="表格 3">
            <a:extLst>
              <a:ext uri="{FF2B5EF4-FFF2-40B4-BE49-F238E27FC236}">
                <a16:creationId xmlns:a16="http://schemas.microsoft.com/office/drawing/2014/main" id="{3981DFF3-B486-6F5D-9E99-05E65E67E18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52582792"/>
              </p:ext>
            </p:extLst>
          </p:nvPr>
        </p:nvGraphicFramePr>
        <p:xfrm>
          <a:off x="7104112" y="1018670"/>
          <a:ext cx="4910090" cy="5074626"/>
        </p:xfrm>
        <a:graphic>
          <a:graphicData uri="http://schemas.openxmlformats.org/drawingml/2006/table">
            <a:tbl>
              <a:tblPr firstRow="1" bandRow="1"/>
              <a:tblGrid>
                <a:gridCol w="4910090">
                  <a:extLst>
                    <a:ext uri="{9D8B030D-6E8A-4147-A177-3AD203B41FA5}">
                      <a16:colId xmlns:a16="http://schemas.microsoft.com/office/drawing/2014/main" val="2537583095"/>
                    </a:ext>
                  </a:extLst>
                </a:gridCol>
              </a:tblGrid>
              <a:tr h="60601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 panose="020F0502020204030204"/>
                          <a:ea typeface="黑体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 panose="020F0502020204030204"/>
                          <a:ea typeface="黑体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 panose="020F0502020204030204"/>
                          <a:ea typeface="黑体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 panose="020F0502020204030204"/>
                          <a:ea typeface="黑体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 panose="020F0502020204030204"/>
                          <a:ea typeface="黑体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 panose="020F0502020204030204"/>
                          <a:ea typeface="黑体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 panose="020F0502020204030204"/>
                          <a:ea typeface="黑体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 panose="020F0502020204030204"/>
                          <a:ea typeface="黑体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 panose="020F0502020204030204"/>
                          <a:ea typeface="黑体"/>
                        </a:defRPr>
                      </a:lvl9pPr>
                    </a:lstStyle>
                    <a:p>
                      <a:endParaRPr lang="en-US" altLang="zh-CN" dirty="0"/>
                    </a:p>
                    <a:p>
                      <a:endParaRPr lang="en-US" altLang="zh-CN" dirty="0"/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60000"/>
                        <a:lumOff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5601550"/>
                  </a:ext>
                </a:extLst>
              </a:tr>
              <a:tr h="443454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 panose="020F0502020204030204"/>
                          <a:ea typeface="黑体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 panose="020F0502020204030204"/>
                          <a:ea typeface="黑体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 panose="020F0502020204030204"/>
                          <a:ea typeface="黑体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 panose="020F0502020204030204"/>
                          <a:ea typeface="黑体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 panose="020F0502020204030204"/>
                          <a:ea typeface="黑体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 panose="020F0502020204030204"/>
                          <a:ea typeface="黑体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 panose="020F0502020204030204"/>
                          <a:ea typeface="黑体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 panose="020F0502020204030204"/>
                          <a:ea typeface="黑体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 panose="020F0502020204030204"/>
                          <a:ea typeface="黑体"/>
                        </a:defRPr>
                      </a:lvl9pPr>
                    </a:lstStyle>
                    <a:p>
                      <a:endParaRPr lang="zh-CN" altLang="en-US" dirty="0"/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59434900"/>
                  </a:ext>
                </a:extLst>
              </a:tr>
            </a:tbl>
          </a:graphicData>
        </a:graphic>
      </p:graphicFrame>
      <p:sp>
        <p:nvSpPr>
          <p:cNvPr id="9" name="矩形 8">
            <a:extLst>
              <a:ext uri="{FF2B5EF4-FFF2-40B4-BE49-F238E27FC236}">
                <a16:creationId xmlns:a16="http://schemas.microsoft.com/office/drawing/2014/main" id="{76D03E22-11DC-6BB7-50CE-9B6F4A8A49CD}"/>
              </a:ext>
            </a:extLst>
          </p:cNvPr>
          <p:cNvSpPr/>
          <p:nvPr/>
        </p:nvSpPr>
        <p:spPr>
          <a:xfrm>
            <a:off x="7176120" y="1018670"/>
            <a:ext cx="476648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Application of high-strength aluminum alloy to the B-pillar of NIO and Audi</a:t>
            </a:r>
            <a:endParaRPr lang="zh-CN" altLang="en-US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ACA03450-482E-B478-7C0D-7D6EA552BB1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63152" y="1799280"/>
            <a:ext cx="4190309" cy="1957562"/>
          </a:xfrm>
          <a:prstGeom prst="rect">
            <a:avLst/>
          </a:prstGeom>
        </p:spPr>
      </p:pic>
      <p:sp>
        <p:nvSpPr>
          <p:cNvPr id="12" name="矩形 11">
            <a:extLst>
              <a:ext uri="{FF2B5EF4-FFF2-40B4-BE49-F238E27FC236}">
                <a16:creationId xmlns:a16="http://schemas.microsoft.com/office/drawing/2014/main" id="{EFE894D6-8871-5F71-B9F6-53A35F1EC10B}"/>
              </a:ext>
            </a:extLst>
          </p:cNvPr>
          <p:cNvSpPr/>
          <p:nvPr/>
        </p:nvSpPr>
        <p:spPr>
          <a:xfrm>
            <a:off x="7464852" y="1804754"/>
            <a:ext cx="125424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NIO ES8</a:t>
            </a:r>
            <a:endParaRPr lang="zh-CN" altLang="en-US" sz="2000" b="1" dirty="0">
              <a:solidFill>
                <a:prstClr val="black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6675086B-EA19-27E7-F675-EDCB17350713}"/>
              </a:ext>
            </a:extLst>
          </p:cNvPr>
          <p:cNvSpPr/>
          <p:nvPr/>
        </p:nvSpPr>
        <p:spPr>
          <a:xfrm>
            <a:off x="8876704" y="3563187"/>
            <a:ext cx="282058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96.4% aluminum usage</a:t>
            </a:r>
            <a:endParaRPr lang="zh-CN" altLang="en-US" sz="2000" b="1" dirty="0">
              <a:solidFill>
                <a:prstClr val="black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5" name="Fußzeilenplatzhalter 4">
            <a:extLst>
              <a:ext uri="{FF2B5EF4-FFF2-40B4-BE49-F238E27FC236}">
                <a16:creationId xmlns:a16="http://schemas.microsoft.com/office/drawing/2014/main" id="{07DB6D62-EDCF-5A3D-4B53-B7860EC7E55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6946304" y="6093301"/>
            <a:ext cx="3860800" cy="628179"/>
          </a:xfrm>
        </p:spPr>
        <p:txBody>
          <a:bodyPr/>
          <a:lstStyle/>
          <a:p>
            <a:r>
              <a:rPr lang="en-US" altLang="zh-CN" dirty="0"/>
              <a:t>B Feng</a:t>
            </a:r>
          </a:p>
          <a:p>
            <a:r>
              <a:rPr lang="en-US" dirty="0"/>
              <a:t>Shanghai Jiao Tong University</a:t>
            </a:r>
          </a:p>
          <a:p>
            <a:r>
              <a:rPr lang="en-US" dirty="0"/>
              <a:t>2023</a:t>
            </a:r>
            <a:r>
              <a:rPr lang="en-US" altLang="zh-CN" dirty="0"/>
              <a:t>/6/19</a:t>
            </a:r>
            <a:endParaRPr lang="en-US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FDA7882-F1E4-DD75-2449-CE7E6069838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564" b="27671"/>
          <a:stretch/>
        </p:blipFill>
        <p:spPr>
          <a:xfrm>
            <a:off x="7463152" y="4103050"/>
            <a:ext cx="4234135" cy="1856024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472DDCC4-03D1-6D5D-D2CB-710219302D7E}"/>
              </a:ext>
            </a:extLst>
          </p:cNvPr>
          <p:cNvSpPr/>
          <p:nvPr/>
        </p:nvSpPr>
        <p:spPr>
          <a:xfrm>
            <a:off x="10387304" y="5587986"/>
            <a:ext cx="143752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cs typeface="Times New Roman" panose="02020603050405020304" pitchFamily="18" charset="0"/>
              </a:rPr>
              <a:t>Audi e-</a:t>
            </a:r>
            <a:r>
              <a:rPr kumimoji="0" lang="en-US" altLang="zh-CN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cs typeface="Times New Roman" panose="02020603050405020304" pitchFamily="18" charset="0"/>
              </a:rPr>
              <a:t>tron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Times New Roman" panose="02020603050405020304" pitchFamily="18" charset="0"/>
            </a:endParaRPr>
          </a:p>
        </p:txBody>
      </p:sp>
      <p:pic>
        <p:nvPicPr>
          <p:cNvPr id="13" name="音频 12">
            <a:hlinkClick r:id="" action="ppaction://media"/>
            <a:extLst>
              <a:ext uri="{FF2B5EF4-FFF2-40B4-BE49-F238E27FC236}">
                <a16:creationId xmlns:a16="http://schemas.microsoft.com/office/drawing/2014/main" id="{F04A6469-032E-4263-B8EA-A0CF3D767D1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82345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1966"/>
    </mc:Choice>
    <mc:Fallback>
      <p:transition spd="slow" advTm="3196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212" x="5811838" y="3408363"/>
          <p14:tracePt t="248" x="5819775" y="3416300"/>
          <p14:tracePt t="288" x="5837238" y="3416300"/>
          <p14:tracePt t="304" x="5837238" y="3398838"/>
          <p14:tracePt t="310" x="5837238" y="3365500"/>
          <p14:tracePt t="322" x="5837238" y="3348038"/>
          <p14:tracePt t="325" x="5837238" y="3314700"/>
          <p14:tracePt t="338" x="5837238" y="3279775"/>
          <p14:tracePt t="342" x="5837238" y="3263900"/>
          <p14:tracePt t="542" x="5837238" y="3254375"/>
          <p14:tracePt t="556" x="5837238" y="3246438"/>
          <p14:tracePt t="557" x="5845175" y="3238500"/>
          <p14:tracePt t="568" x="5862638" y="3238500"/>
          <p14:tracePt t="574" x="5880100" y="3221038"/>
          <p14:tracePt t="583" x="5888038" y="3221038"/>
          <p14:tracePt t="590" x="5913438" y="3211513"/>
          <p14:tracePt t="602" x="5964238" y="3195638"/>
          <p14:tracePt t="606" x="5989638" y="3170238"/>
          <p14:tracePt t="614" x="6007100" y="3152775"/>
          <p14:tracePt t="622" x="6007100" y="3109913"/>
          <p14:tracePt t="631" x="6032500" y="3076575"/>
          <p14:tracePt t="638" x="6032500" y="3041650"/>
          <p14:tracePt t="649" x="6040438" y="3008313"/>
          <p14:tracePt t="654" x="6049963" y="2982913"/>
          <p14:tracePt t="662" x="6049963" y="2974975"/>
          <p14:tracePt t="669" x="6049963" y="2957513"/>
          <p14:tracePt t="677" x="6049963" y="2922588"/>
          <p14:tracePt t="686" x="6049963" y="2914650"/>
          <p14:tracePt t="695" x="6049963" y="2881313"/>
          <p14:tracePt t="702" x="6049963" y="2846388"/>
          <p14:tracePt t="710" x="6015038" y="2805113"/>
          <p14:tracePt t="720" x="5981700" y="2762250"/>
          <p14:tracePt t="726" x="5921375" y="2701925"/>
          <p14:tracePt t="735" x="5888038" y="2660650"/>
          <p14:tracePt t="742" x="5862638" y="2643188"/>
          <p14:tracePt t="751" x="5827713" y="2617788"/>
          <p14:tracePt t="758" x="5786438" y="2608263"/>
          <p14:tracePt t="766" x="5761038" y="2608263"/>
          <p14:tracePt t="773" x="5743575" y="2600325"/>
          <p14:tracePt t="782" x="5708650" y="2574925"/>
          <p14:tracePt t="790" x="5692775" y="2574925"/>
          <p14:tracePt t="798" x="5657850" y="2574925"/>
          <p14:tracePt t="806" x="5632450" y="2574925"/>
          <p14:tracePt t="814" x="5591175" y="2566988"/>
          <p14:tracePt t="822" x="5538788" y="2557463"/>
          <p14:tracePt t="830" x="5513388" y="2557463"/>
          <p14:tracePt t="837" x="5472113" y="2557463"/>
          <p14:tracePt t="849" x="5411788" y="2557463"/>
          <p14:tracePt t="853" x="5368925" y="2557463"/>
          <p14:tracePt t="862" x="5360988" y="2557463"/>
          <p14:tracePt t="870" x="5343525" y="2557463"/>
          <p14:tracePt t="878" x="5327650" y="2557463"/>
          <p14:tracePt t="886" x="5318125" y="2557463"/>
          <p14:tracePt t="894" x="5310188" y="2557463"/>
          <p14:tracePt t="902" x="5302250" y="2557463"/>
          <p14:tracePt t="926" x="5292725" y="2557463"/>
          <p14:tracePt t="2166" x="5302250" y="2557463"/>
          <p14:tracePt t="2174" x="5327650" y="2557463"/>
          <p14:tracePt t="2182" x="5343525" y="2557463"/>
          <p14:tracePt t="2189" x="5378450" y="2549525"/>
          <p14:tracePt t="2209" x="5386388" y="2549525"/>
          <p14:tracePt t="2214" x="5394325" y="2549525"/>
          <p14:tracePt t="2230" x="5421313" y="2549525"/>
          <p14:tracePt t="2238" x="5437188" y="2549525"/>
          <p14:tracePt t="2245" x="5480050" y="2549525"/>
          <p14:tracePt t="2254" x="5505450" y="2549525"/>
          <p14:tracePt t="2262" x="5548313" y="2549525"/>
          <p14:tracePt t="2270" x="5581650" y="2549525"/>
          <p14:tracePt t="2278" x="5624513" y="2549525"/>
          <p14:tracePt t="2286" x="5683250" y="2549525"/>
          <p14:tracePt t="2293" x="5718175" y="2557463"/>
          <p14:tracePt t="2302" x="5794375" y="2582863"/>
          <p14:tracePt t="2310" x="5921375" y="2617788"/>
          <p14:tracePt t="2318" x="6049963" y="2651125"/>
          <p14:tracePt t="2326" x="6184900" y="2701925"/>
          <p14:tracePt t="2337" x="6329363" y="2744788"/>
          <p14:tracePt t="2344" x="6456363" y="2778125"/>
          <p14:tracePt t="2352" x="6559550" y="2820988"/>
          <p14:tracePt t="2361" x="6635750" y="2838450"/>
          <p14:tracePt t="2367" x="6678613" y="2846388"/>
          <p14:tracePt t="2377" x="6694488" y="2846388"/>
          <p14:tracePt t="2420" x="6669088" y="2846388"/>
          <p14:tracePt t="2427" x="6653213" y="2846388"/>
          <p14:tracePt t="2433" x="6592888" y="2846388"/>
          <p14:tracePt t="2443" x="6508750" y="2820988"/>
          <p14:tracePt t="2448" x="6405563" y="2805113"/>
          <p14:tracePt t="2456" x="6286500" y="2770188"/>
          <p14:tracePt t="2461" x="6176963" y="2736850"/>
          <p14:tracePt t="2470" x="6057900" y="2693988"/>
          <p14:tracePt t="2477" x="5956300" y="2676525"/>
          <p14:tracePt t="2486" x="5837238" y="2660650"/>
          <p14:tracePt t="2493" x="5743575" y="2643188"/>
          <p14:tracePt t="2502" x="5624513" y="2617788"/>
          <p14:tracePt t="2509" x="5538788" y="2600325"/>
          <p14:tracePt t="2517" x="5446713" y="2566988"/>
          <p14:tracePt t="2525" x="5360988" y="2541588"/>
          <p14:tracePt t="2534" x="5267325" y="2516188"/>
          <p14:tracePt t="2542" x="5183188" y="2506663"/>
          <p14:tracePt t="2550" x="5097463" y="2498725"/>
          <p14:tracePt t="2558" x="5021263" y="2473325"/>
          <p14:tracePt t="2565" x="4935538" y="2463800"/>
          <p14:tracePt t="2573" x="4859338" y="2455863"/>
          <p14:tracePt t="2582" x="4818063" y="2455863"/>
          <p14:tracePt t="2590" x="4757738" y="2455863"/>
          <p14:tracePt t="2598" x="4714875" y="2455863"/>
          <p14:tracePt t="2626" x="4673600" y="2455863"/>
          <p14:tracePt t="2629" x="4664075" y="2455863"/>
          <p14:tracePt t="2639" x="4646613" y="2455863"/>
          <p14:tracePt t="2648" x="4630738" y="2489200"/>
          <p14:tracePt t="2653" x="4605338" y="2516188"/>
          <p14:tracePt t="2662" x="4595813" y="2541588"/>
          <p14:tracePt t="2669" x="4587875" y="2574925"/>
          <p14:tracePt t="2678" x="4570413" y="2617788"/>
          <p14:tracePt t="2686" x="4537075" y="2686050"/>
          <p14:tracePt t="2693" x="4529138" y="2744788"/>
          <p14:tracePt t="2702" x="4519613" y="2787650"/>
          <p14:tracePt t="2711" x="4519613" y="2820988"/>
          <p14:tracePt t="2719" x="4519613" y="2855913"/>
          <p14:tracePt t="2782" x="4529138" y="2863850"/>
          <p14:tracePt t="2790" x="4545013" y="2863850"/>
          <p14:tracePt t="2798" x="4554538" y="2863850"/>
          <p14:tracePt t="2806" x="4579938" y="2863850"/>
          <p14:tracePt t="2814" x="4595813" y="2863850"/>
          <p14:tracePt t="2822" x="4613275" y="2863850"/>
          <p14:tracePt t="2830" x="4638675" y="2855913"/>
          <p14:tracePt t="2838" x="4664075" y="2846388"/>
          <p14:tracePt t="2846" x="4673600" y="2820988"/>
          <p14:tracePt t="2854" x="4681538" y="2805113"/>
          <p14:tracePt t="2862" x="4681538" y="2795588"/>
          <p14:tracePt t="2870" x="4681538" y="2778125"/>
          <p14:tracePt t="2878" x="4681538" y="2762250"/>
          <p14:tracePt t="2910" x="4681538" y="2752725"/>
          <p14:tracePt t="2990" x="4689475" y="2752725"/>
          <p14:tracePt t="3030" x="4689475" y="2744788"/>
          <p14:tracePt t="3038" x="4689475" y="2736850"/>
          <p14:tracePt t="3070" x="4681538" y="2727325"/>
          <p14:tracePt t="3077" x="4681538" y="2719388"/>
          <p14:tracePt t="3086" x="4681538" y="2693988"/>
          <p14:tracePt t="8919" x="4681538" y="2686050"/>
          <p14:tracePt t="9185" x="4673600" y="2686050"/>
          <p14:tracePt t="9190" x="4664075" y="2686050"/>
          <p14:tracePt t="9222" x="4656138" y="2686050"/>
          <p14:tracePt t="9238" x="4630738" y="2686050"/>
          <p14:tracePt t="9246" x="4621213" y="2711450"/>
          <p14:tracePt t="9254" x="4579938" y="2736850"/>
          <p14:tracePt t="9262" x="4529138" y="2778125"/>
          <p14:tracePt t="9270" x="4486275" y="2805113"/>
          <p14:tracePt t="9278" x="4418013" y="2838450"/>
          <p14:tracePt t="9286" x="4341813" y="2871788"/>
          <p14:tracePt t="9294" x="4240213" y="2906713"/>
          <p14:tracePt t="9302" x="4146550" y="2940050"/>
          <p14:tracePt t="9309" x="4070350" y="2957513"/>
          <p14:tracePt t="9318" x="4010025" y="2982913"/>
          <p14:tracePt t="9325" x="3951288" y="2990850"/>
          <p14:tracePt t="9334" x="3890963" y="2990850"/>
          <p14:tracePt t="9343" x="3848100" y="2990850"/>
          <p14:tracePt t="9350" x="3806825" y="2990850"/>
          <p14:tracePt t="9358" x="3771900" y="2990850"/>
          <p14:tracePt t="9372" x="3763963" y="2990850"/>
          <p14:tracePt t="9374" x="3729038" y="2990850"/>
          <p14:tracePt t="9384" x="3703638" y="2990850"/>
          <p14:tracePt t="9391" x="3695700" y="2990850"/>
          <p14:tracePt t="9438" x="3687763" y="2990850"/>
          <p14:tracePt t="9445" x="3670300" y="2990850"/>
          <p14:tracePt t="9462" x="3644900" y="2974975"/>
          <p14:tracePt t="9477" x="3627438" y="2957513"/>
          <p14:tracePt t="9494" x="3611563" y="2957513"/>
          <p14:tracePt t="9502" x="3586163" y="2932113"/>
          <p14:tracePt t="9509" x="3568700" y="2922588"/>
          <p14:tracePt t="9518" x="3551238" y="2914650"/>
          <p14:tracePt t="9526" x="3533775" y="2889250"/>
          <p14:tracePt t="9537" x="3508375" y="2871788"/>
          <p14:tracePt t="9542" x="3500438" y="2855913"/>
          <p14:tracePt t="9554" x="3492500" y="2855913"/>
          <p14:tracePt t="9557" x="3482975" y="2846388"/>
          <p14:tracePt t="9568" x="3475038" y="2838450"/>
          <p14:tracePt t="9598" x="3457575" y="2820988"/>
          <p14:tracePt t="9615" x="3449638" y="2813050"/>
          <p14:tracePt t="9622" x="3441700" y="2805113"/>
          <p14:tracePt t="9630" x="3424238" y="2787650"/>
          <p14:tracePt t="9638" x="3414713" y="2778125"/>
          <p14:tracePt t="9646" x="3398838" y="2752725"/>
          <p14:tracePt t="9654" x="3389313" y="2744788"/>
          <p14:tracePt t="9662" x="3373438" y="2744788"/>
          <p14:tracePt t="9670" x="3363913" y="2736850"/>
          <p14:tracePt t="9677" x="3355975" y="2736850"/>
          <p14:tracePt t="9910" x="3373438" y="2701925"/>
          <p14:tracePt t="9926" x="3389313" y="2693988"/>
          <p14:tracePt t="9934" x="3406775" y="2676525"/>
          <p14:tracePt t="9953" x="3414713" y="2676525"/>
          <p14:tracePt t="9974" x="3424238" y="2668588"/>
          <p14:tracePt t="9990" x="3424238" y="2643188"/>
          <p14:tracePt t="10206" x="3414713" y="2643188"/>
          <p14:tracePt t="10262" x="3414713" y="2633663"/>
          <p14:tracePt t="10278" x="3414713" y="2625725"/>
          <p14:tracePt t="10286" x="3406775" y="2617788"/>
          <p14:tracePt t="10294" x="3398838" y="2608263"/>
          <p14:tracePt t="10366" x="3398838" y="2600325"/>
          <p14:tracePt t="14008" x="3381375" y="2582863"/>
          <p14:tracePt t="14021" x="3363913" y="2574925"/>
          <p14:tracePt t="14029" x="3338513" y="2574925"/>
          <p14:tracePt t="14038" x="3305175" y="2566988"/>
          <p14:tracePt t="14045" x="3287713" y="2557463"/>
          <p14:tracePt t="14053" x="3236913" y="2541588"/>
          <p14:tracePt t="14063" x="3219450" y="2541588"/>
          <p14:tracePt t="14070" x="3211513" y="2541588"/>
          <p14:tracePt t="14125" x="3203575" y="2541588"/>
          <p14:tracePt t="14133" x="3186113" y="2541588"/>
          <p14:tracePt t="14141" x="3143250" y="2541588"/>
          <p14:tracePt t="14149" x="3084513" y="2549525"/>
          <p14:tracePt t="14158" x="3033713" y="2582863"/>
          <p14:tracePt t="14166" x="2998788" y="2592388"/>
          <p14:tracePt t="14174" x="2947988" y="2617788"/>
          <p14:tracePt t="14182" x="2889250" y="2660650"/>
          <p14:tracePt t="14190" x="2820988" y="2693988"/>
          <p14:tracePt t="14198" x="2760663" y="2727325"/>
          <p14:tracePt t="14206" x="2701925" y="2752725"/>
          <p14:tracePt t="14215" x="2633663" y="2787650"/>
          <p14:tracePt t="14222" x="2582863" y="2820988"/>
          <p14:tracePt t="14229" x="2506663" y="2863850"/>
          <p14:tracePt t="14238" x="2455863" y="2906713"/>
          <p14:tracePt t="14246" x="2395538" y="2957513"/>
          <p14:tracePt t="14254" x="2336800" y="3025775"/>
          <p14:tracePt t="14263" x="2286000" y="3101975"/>
          <p14:tracePt t="14270" x="2225675" y="3195638"/>
          <p14:tracePt t="14278" x="2166938" y="3271838"/>
          <p14:tracePt t="14286" x="2124075" y="3355975"/>
          <p14:tracePt t="14294" x="2090738" y="3433763"/>
          <p14:tracePt t="14302" x="2073275" y="3502025"/>
          <p14:tracePt t="14310" x="2073275" y="3509963"/>
          <p14:tracePt t="14318" x="2065338" y="3535363"/>
          <p14:tracePt t="14366" x="2073275" y="3552825"/>
          <p14:tracePt t="14384" x="2098675" y="3568700"/>
          <p14:tracePt t="14414" x="2106613" y="3568700"/>
          <p14:tracePt t="14434" x="2116138" y="3568700"/>
          <p14:tracePt t="16502" x="2106613" y="3568700"/>
          <p14:tracePt t="16510" x="2081213" y="3568700"/>
          <p14:tracePt t="16518" x="2022475" y="3568700"/>
          <p14:tracePt t="16526" x="2005013" y="3568700"/>
          <p14:tracePt t="16534" x="1936750" y="3578225"/>
          <p14:tracePt t="16543" x="1860550" y="3603625"/>
          <p14:tracePt t="16550" x="1784350" y="3654425"/>
          <p14:tracePt t="16559" x="1690688" y="3697288"/>
          <p14:tracePt t="16566" x="1614488" y="3756025"/>
          <p14:tracePt t="16574" x="1546225" y="3806825"/>
          <p14:tracePt t="16582" x="1495425" y="3857625"/>
          <p14:tracePt t="16589" x="1452563" y="3908425"/>
          <p14:tracePt t="16598" x="1427163" y="3960813"/>
          <p14:tracePt t="16606" x="1409700" y="4011613"/>
          <p14:tracePt t="16614" x="1401763" y="4052888"/>
          <p14:tracePt t="16622" x="1393825" y="4087813"/>
          <p14:tracePt t="16629" x="1393825" y="4095750"/>
          <p14:tracePt t="16637" x="1393825" y="4130675"/>
          <p14:tracePt t="16647" x="1393825" y="4138613"/>
          <p14:tracePt t="16654" x="1393825" y="4156075"/>
          <p14:tracePt t="16670" x="1393825" y="4164013"/>
          <p14:tracePt t="16679" x="1393825" y="4171950"/>
          <p14:tracePt t="16686" x="1393825" y="4181475"/>
          <p14:tracePt t="16695" x="1401763" y="4189413"/>
          <p14:tracePt t="16718" x="1409700" y="4206875"/>
          <p14:tracePt t="16734" x="1444625" y="4240213"/>
          <p14:tracePt t="16745" x="1452563" y="4249738"/>
          <p14:tracePt t="16749" x="1462088" y="4257675"/>
          <p14:tracePt t="16760" x="1477963" y="4275138"/>
          <p14:tracePt t="16765" x="1487488" y="4283075"/>
          <p14:tracePt t="16782" x="1503363" y="4291013"/>
          <p14:tracePt t="16790" x="1520825" y="4291013"/>
          <p14:tracePt t="16798" x="1563688" y="4291013"/>
          <p14:tracePt t="16806" x="1622425" y="4291013"/>
          <p14:tracePt t="16822" x="1657350" y="4283075"/>
          <p14:tracePt t="16837" x="1665288" y="4283075"/>
          <p14:tracePt t="16846" x="1673225" y="4265613"/>
          <p14:tracePt t="16854" x="1673225" y="4257675"/>
          <p14:tracePt t="16862" x="1682750" y="4249738"/>
          <p14:tracePt t="16869" x="1690688" y="4232275"/>
          <p14:tracePt t="16878" x="1690688" y="4224338"/>
          <p14:tracePt t="16886" x="1698625" y="4224338"/>
          <p14:tracePt t="16894" x="1708150" y="4214813"/>
          <p14:tracePt t="16902" x="1716088" y="4197350"/>
          <p14:tracePt t="16914" x="1716088" y="4181475"/>
          <p14:tracePt t="16917" x="1724025" y="4164013"/>
          <p14:tracePt t="16928" x="1733550" y="4156075"/>
          <p14:tracePt t="16934" x="1733550" y="4146550"/>
          <p14:tracePt t="16974" x="1733550" y="4121150"/>
          <p14:tracePt t="16982" x="1708150" y="4121150"/>
          <p14:tracePt t="16993" x="1665288" y="4121150"/>
          <p14:tracePt t="16998" x="1622425" y="4146550"/>
          <p14:tracePt t="17010" x="1622425" y="4181475"/>
          <p14:tracePt t="17013" x="1622425" y="4240213"/>
          <p14:tracePt t="17025" x="1622425" y="4359275"/>
          <p14:tracePt t="17030" x="1622425" y="4470400"/>
          <p14:tracePt t="17041" x="1631950" y="4579938"/>
          <p14:tracePt t="17046" x="1665288" y="4691063"/>
          <p14:tracePt t="17058" x="1708150" y="4767263"/>
          <p14:tracePt t="17062" x="1749425" y="4827588"/>
          <p14:tracePt t="17070" x="1835150" y="4886325"/>
          <p14:tracePt t="17078" x="1936750" y="4919663"/>
          <p14:tracePt t="17087" x="2047875" y="4937125"/>
          <p14:tracePt t="17095" x="2192338" y="4954588"/>
          <p14:tracePt t="17104" x="2370138" y="4962525"/>
          <p14:tracePt t="17110" x="2574925" y="4962525"/>
          <p14:tracePt t="17118" x="2752725" y="4962525"/>
          <p14:tracePt t="17126" x="2947988" y="4919663"/>
          <p14:tracePt t="17134" x="3109913" y="4852988"/>
          <p14:tracePt t="17143" x="3279775" y="4749800"/>
          <p14:tracePt t="17149" x="3398838" y="4657725"/>
          <p14:tracePt t="17158" x="3475038" y="4546600"/>
          <p14:tracePt t="17166" x="3517900" y="4435475"/>
          <p14:tracePt t="17174" x="3543300" y="4300538"/>
          <p14:tracePt t="17182" x="3543300" y="4164013"/>
          <p14:tracePt t="17190" x="3500438" y="4019550"/>
          <p14:tracePt t="17198" x="3424238" y="3849688"/>
          <p14:tracePt t="17206" x="3313113" y="3705225"/>
          <p14:tracePt t="17214" x="3168650" y="3543300"/>
          <p14:tracePt t="17222" x="3016250" y="3433763"/>
          <p14:tracePt t="17230" x="2879725" y="3355975"/>
          <p14:tracePt t="17238" x="2752725" y="3314700"/>
          <p14:tracePt t="17245" x="2616200" y="3263900"/>
          <p14:tracePt t="17254" x="2489200" y="3228975"/>
          <p14:tracePt t="17262" x="2370138" y="3221038"/>
          <p14:tracePt t="17270" x="2276475" y="3203575"/>
          <p14:tracePt t="17278" x="2174875" y="3203575"/>
          <p14:tracePt t="17286" x="2090738" y="3203575"/>
          <p14:tracePt t="17294" x="2022475" y="3203575"/>
          <p14:tracePt t="17303" x="1946275" y="3211513"/>
          <p14:tracePt t="17310" x="1885950" y="3238500"/>
          <p14:tracePt t="17319" x="1835150" y="3279775"/>
          <p14:tracePt t="17326" x="1792288" y="3330575"/>
          <p14:tracePt t="17337" x="1776413" y="3382963"/>
          <p14:tracePt t="17343" x="1758950" y="3424238"/>
          <p14:tracePt t="17352" x="1758950" y="3467100"/>
          <p14:tracePt t="17358" x="1758950" y="3509963"/>
          <p14:tracePt t="17368" x="1758950" y="3517900"/>
          <p14:tracePt t="17374" x="1766888" y="3527425"/>
          <p14:tracePt t="17390" x="1776413" y="3535363"/>
          <p14:tracePt t="17398" x="1784350" y="3535363"/>
          <p14:tracePt t="17406" x="1801813" y="3543300"/>
          <p14:tracePt t="17414" x="1843088" y="3543300"/>
          <p14:tracePt t="17422" x="1878013" y="3543300"/>
          <p14:tracePt t="17429" x="1920875" y="3543300"/>
          <p14:tracePt t="17438" x="1928813" y="3543300"/>
          <p14:tracePt t="17445" x="1954213" y="3543300"/>
          <p14:tracePt t="17454" x="1962150" y="3543300"/>
          <p14:tracePt t="17462" x="1979613" y="3543300"/>
          <p14:tracePt t="17470" x="1987550" y="3543300"/>
          <p14:tracePt t="17601" x="1997075" y="3543300"/>
          <p14:tracePt t="17814" x="2012950" y="3543300"/>
          <p14:tracePt t="17822" x="2030413" y="3552825"/>
          <p14:tracePt t="17830" x="2055813" y="3578225"/>
          <p14:tracePt t="17837" x="2106613" y="3586163"/>
          <p14:tracePt t="17846" x="2149475" y="3603625"/>
          <p14:tracePt t="17854" x="2200275" y="3629025"/>
          <p14:tracePt t="17862" x="2276475" y="3662363"/>
          <p14:tracePt t="17871" x="2362200" y="3679825"/>
          <p14:tracePt t="17878" x="2463800" y="3705225"/>
          <p14:tracePt t="17886" x="2582863" y="3730625"/>
          <p14:tracePt t="17897" x="2693988" y="3748088"/>
          <p14:tracePt t="17901" x="2811463" y="3763963"/>
          <p14:tracePt t="17912" x="2897188" y="3763963"/>
          <p14:tracePt t="17917" x="2965450" y="3763963"/>
          <p14:tracePt t="17927" x="3024188" y="3763963"/>
          <p14:tracePt t="17934" x="3084513" y="3763963"/>
          <p14:tracePt t="17941" x="3127375" y="3763963"/>
          <p14:tracePt t="17949" x="3160713" y="3763963"/>
          <p14:tracePt t="17958" x="3203575" y="3763963"/>
          <p14:tracePt t="17965" x="3228975" y="3738563"/>
          <p14:tracePt t="17973" x="3254375" y="3713163"/>
          <p14:tracePt t="17989" x="3279775" y="3687763"/>
          <p14:tracePt t="17993" x="3305175" y="3654425"/>
          <p14:tracePt t="17997" x="3313113" y="3646488"/>
          <p14:tracePt t="18005" x="3338513" y="3594100"/>
          <p14:tracePt t="18014" x="3363913" y="3560763"/>
          <p14:tracePt t="18022" x="3373438" y="3535363"/>
          <p14:tracePt t="18030" x="3373438" y="3509963"/>
          <p14:tracePt t="18041" x="3373438" y="3492500"/>
          <p14:tracePt t="18045" x="3373438" y="3459163"/>
          <p14:tracePt t="18055" x="3373438" y="3449638"/>
          <p14:tracePt t="18062" x="3373438" y="3441700"/>
          <p14:tracePt t="18072" x="3373438" y="3408363"/>
          <p14:tracePt t="18078" x="3373438" y="3382963"/>
          <p14:tracePt t="18086" x="3373438" y="3365500"/>
          <p14:tracePt t="18094" x="3363913" y="3330575"/>
          <p14:tracePt t="18109" x="3330575" y="3289300"/>
          <p14:tracePt t="18120" x="3322638" y="3271838"/>
          <p14:tracePt t="18126" x="3322638" y="3254375"/>
          <p14:tracePt t="18134" x="3305175" y="3238500"/>
          <p14:tracePt t="18150" x="3297238" y="3221038"/>
          <p14:tracePt t="18166" x="3287713" y="3211513"/>
          <p14:tracePt t="18174" x="3279775" y="3203575"/>
          <p14:tracePt t="18181" x="3270250" y="3186113"/>
          <p14:tracePt t="18198" x="3262313" y="3186113"/>
          <p14:tracePt t="18206" x="3254375" y="3178175"/>
          <p14:tracePt t="18285" x="3244850" y="3178175"/>
          <p14:tracePt t="18361" x="3228975" y="3178175"/>
          <p14:tracePt t="18365" x="3219450" y="3178175"/>
          <p14:tracePt t="18374" x="3203575" y="3170238"/>
          <p14:tracePt t="18382" x="3178175" y="3170238"/>
          <p14:tracePt t="18390" x="3135313" y="3170238"/>
          <p14:tracePt t="18398" x="3117850" y="3170238"/>
          <p14:tracePt t="18406" x="3084513" y="3170238"/>
          <p14:tracePt t="18414" x="3024188" y="3170238"/>
          <p14:tracePt t="18422" x="2965450" y="3195638"/>
          <p14:tracePt t="18430" x="2930525" y="3211513"/>
          <p14:tracePt t="18438" x="2879725" y="3254375"/>
          <p14:tracePt t="18446" x="2828925" y="3289300"/>
          <p14:tracePt t="18455" x="2778125" y="3340100"/>
          <p14:tracePt t="18461" x="2719388" y="3408363"/>
          <p14:tracePt t="18470" x="2668588" y="3475038"/>
          <p14:tracePt t="18478" x="2625725" y="3552825"/>
          <p14:tracePt t="18486" x="2590800" y="3636963"/>
          <p14:tracePt t="18494" x="2565400" y="3713163"/>
          <p14:tracePt t="18501" x="2557463" y="3773488"/>
          <p14:tracePt t="18509" x="2549525" y="3849688"/>
          <p14:tracePt t="18518" x="2549525" y="3908425"/>
          <p14:tracePt t="18526" x="2549525" y="3951288"/>
          <p14:tracePt t="18534" x="2549525" y="3976688"/>
          <p14:tracePt t="18543" x="2549525" y="4011613"/>
          <p14:tracePt t="18550" x="2574925" y="4052888"/>
          <p14:tracePt t="18558" x="2616200" y="4105275"/>
          <p14:tracePt t="18566" x="2684463" y="4156075"/>
          <p14:tracePt t="18574" x="2744788" y="4206875"/>
          <p14:tracePt t="18582" x="2820988" y="4257675"/>
          <p14:tracePt t="18590" x="2940050" y="4291013"/>
          <p14:tracePt t="18598" x="3024188" y="4308475"/>
          <p14:tracePt t="18606" x="3127375" y="4325938"/>
          <p14:tracePt t="18614" x="3228975" y="4341813"/>
          <p14:tracePt t="18622" x="3330575" y="4351338"/>
          <p14:tracePt t="18633" x="3441700" y="4368800"/>
          <p14:tracePt t="18638" x="3543300" y="4368800"/>
          <p14:tracePt t="18646" x="3644900" y="4368800"/>
          <p14:tracePt t="18654" x="3713163" y="4368800"/>
          <p14:tracePt t="18662" x="3806825" y="4351338"/>
          <p14:tracePt t="18670" x="3865563" y="4325938"/>
          <p14:tracePt t="18678" x="3908425" y="4275138"/>
          <p14:tracePt t="18686" x="3941763" y="4232275"/>
          <p14:tracePt t="18694" x="3959225" y="4197350"/>
          <p14:tracePt t="18702" x="3967163" y="4164013"/>
          <p14:tracePt t="18710" x="3976688" y="4138613"/>
          <p14:tracePt t="18718" x="3976688" y="4121150"/>
          <p14:tracePt t="18726" x="3976688" y="4095750"/>
          <p14:tracePt t="18734" x="3976688" y="4087813"/>
          <p14:tracePt t="19421" x="3967163" y="4070350"/>
          <p14:tracePt t="19430" x="3959225" y="4070350"/>
          <p14:tracePt t="19438" x="3941763" y="4070350"/>
          <p14:tracePt t="19446" x="3925888" y="4062413"/>
          <p14:tracePt t="19486" x="3916363" y="4052888"/>
          <p14:tracePt t="19622" x="3908425" y="4052888"/>
          <p14:tracePt t="19632" x="3890963" y="4052888"/>
          <p14:tracePt t="19638" x="3883025" y="4052888"/>
          <p14:tracePt t="19648" x="3857625" y="4052888"/>
          <p14:tracePt t="19670" x="3848100" y="4052888"/>
          <p14:tracePt t="19680" x="3840163" y="4052888"/>
          <p14:tracePt t="19694" x="3832225" y="4052888"/>
          <p14:tracePt t="19702" x="3832225" y="4079875"/>
          <p14:tracePt t="19718" x="3848100" y="4095750"/>
          <p14:tracePt t="19726" x="3873500" y="4121150"/>
          <p14:tracePt t="19733" x="3890963" y="4156075"/>
          <p14:tracePt t="19742" x="3916363" y="4197350"/>
          <p14:tracePt t="19750" x="3951288" y="4249738"/>
          <p14:tracePt t="19758" x="3967163" y="4265613"/>
          <p14:tracePt t="19766" x="3976688" y="4275138"/>
          <p14:tracePt t="19773" x="3984625" y="4291013"/>
          <p14:tracePt t="19782" x="4010025" y="4316413"/>
          <p14:tracePt t="19798" x="4027488" y="4325938"/>
          <p14:tracePt t="19806" x="4060825" y="4341813"/>
          <p14:tracePt t="19822" x="4078288" y="4341813"/>
          <p14:tracePt t="19830" x="4086225" y="4341813"/>
          <p14:tracePt t="19838" x="4111625" y="4359275"/>
          <p14:tracePt t="19847" x="4137025" y="4359275"/>
          <p14:tracePt t="19854" x="4171950" y="4359275"/>
          <p14:tracePt t="19863" x="4205288" y="4368800"/>
          <p14:tracePt t="19869" x="4265613" y="4384675"/>
          <p14:tracePt t="19878" x="4306888" y="4402138"/>
          <p14:tracePt t="19885" x="4367213" y="4410075"/>
          <p14:tracePt t="19894" x="4410075" y="4410075"/>
          <p14:tracePt t="19902" x="4443413" y="4410075"/>
          <p14:tracePt t="19910" x="4476750" y="4410075"/>
          <p14:tracePt t="19917" x="4519613" y="4410075"/>
          <p14:tracePt t="19929" x="4579938" y="4410075"/>
          <p14:tracePt t="19934" x="4621213" y="4410075"/>
          <p14:tracePt t="19942" x="4664075" y="4410075"/>
          <p14:tracePt t="19950" x="4706938" y="4410075"/>
          <p14:tracePt t="19958" x="4757738" y="4410075"/>
          <p14:tracePt t="19966" x="4757738" y="4402138"/>
          <p14:tracePt t="19982" x="4818063" y="4384675"/>
          <p14:tracePt t="19990" x="4859338" y="4341813"/>
          <p14:tracePt t="19998" x="4910138" y="4325938"/>
          <p14:tracePt t="20006" x="4935538" y="4300538"/>
          <p14:tracePt t="20014" x="4987925" y="4249738"/>
          <p14:tracePt t="20022" x="5021263" y="4224338"/>
          <p14:tracePt t="20030" x="5029200" y="4189413"/>
          <p14:tracePt t="20038" x="5046663" y="4156075"/>
          <p14:tracePt t="20046" x="5064125" y="4105275"/>
          <p14:tracePt t="20054" x="5089525" y="4052888"/>
          <p14:tracePt t="20063" x="5097463" y="3986213"/>
          <p14:tracePt t="20070" x="5106988" y="3908425"/>
          <p14:tracePt t="20078" x="5114925" y="3824288"/>
          <p14:tracePt t="20086" x="5114925" y="3713163"/>
          <p14:tracePt t="20094" x="5114925" y="3586163"/>
          <p14:tracePt t="20101" x="5114925" y="3459163"/>
          <p14:tracePt t="20110" x="5064125" y="3340100"/>
          <p14:tracePt t="20118" x="4987925" y="3228975"/>
          <p14:tracePt t="20126" x="4894263" y="3135313"/>
          <p14:tracePt t="20134" x="4818063" y="3084513"/>
          <p14:tracePt t="20142" x="4724400" y="3025775"/>
          <p14:tracePt t="20149" x="4621213" y="2990850"/>
          <p14:tracePt t="20158" x="4519613" y="2957513"/>
          <p14:tracePt t="20166" x="4418013" y="2949575"/>
          <p14:tracePt t="20174" x="4332288" y="2932113"/>
          <p14:tracePt t="20182" x="4256088" y="2932113"/>
          <p14:tracePt t="20190" x="4187825" y="2932113"/>
          <p14:tracePt t="20197" x="4129088" y="2932113"/>
          <p14:tracePt t="20206" x="4070350" y="2940050"/>
          <p14:tracePt t="20214" x="4035425" y="2957513"/>
          <p14:tracePt t="20222" x="4002088" y="2974975"/>
          <p14:tracePt t="20230" x="3984625" y="3000375"/>
          <p14:tracePt t="20238" x="3959225" y="3033713"/>
          <p14:tracePt t="20246" x="3951288" y="3067050"/>
          <p14:tracePt t="20254" x="3941763" y="3109913"/>
          <p14:tracePt t="20263" x="3941763" y="3152775"/>
          <p14:tracePt t="20270" x="3941763" y="3170238"/>
          <p14:tracePt t="20278" x="3941763" y="3195638"/>
          <p14:tracePt t="20286" x="3941763" y="3221038"/>
          <p14:tracePt t="20293" x="3941763" y="3228975"/>
          <p14:tracePt t="20302" x="3941763" y="3238500"/>
          <p14:tracePt t="20714" x="3959225" y="3271838"/>
          <p14:tracePt t="20717" x="3984625" y="3314700"/>
          <p14:tracePt t="20726" x="4002088" y="3348038"/>
          <p14:tracePt t="20734" x="4035425" y="3373438"/>
          <p14:tracePt t="20742" x="4078288" y="3408363"/>
          <p14:tracePt t="20750" x="4095750" y="3433763"/>
          <p14:tracePt t="20758" x="4129088" y="3449638"/>
          <p14:tracePt t="20766" x="4146550" y="3475038"/>
          <p14:tracePt t="21375" x="4171950" y="3502025"/>
          <p14:tracePt t="21382" x="4187825" y="3527425"/>
          <p14:tracePt t="21390" x="4214813" y="3568700"/>
          <p14:tracePt t="21401" x="4273550" y="3636963"/>
          <p14:tracePt t="21406" x="4341813" y="3730625"/>
          <p14:tracePt t="21414" x="4392613" y="3790950"/>
          <p14:tracePt t="21421" x="4460875" y="3849688"/>
          <p14:tracePt t="21430" x="4537075" y="3900488"/>
          <p14:tracePt t="21438" x="4613275" y="3960813"/>
          <p14:tracePt t="21446" x="4706938" y="4019550"/>
          <p14:tracePt t="21454" x="4818063" y="4087813"/>
          <p14:tracePt t="21462" x="4902200" y="4146550"/>
          <p14:tracePt t="21469" x="5038725" y="4206875"/>
          <p14:tracePt t="21478" x="5183188" y="4265613"/>
          <p14:tracePt t="21486" x="5302250" y="4325938"/>
          <p14:tracePt t="21494" x="5421313" y="4368800"/>
          <p14:tracePt t="21502" x="5565775" y="4410075"/>
          <p14:tracePt t="21514" x="5692775" y="4445000"/>
          <p14:tracePt t="21517" x="5837238" y="4478338"/>
          <p14:tracePt t="21526" x="5981700" y="4503738"/>
          <p14:tracePt t="21534" x="6126163" y="4529138"/>
          <p14:tracePt t="21544" x="6253163" y="4538663"/>
          <p14:tracePt t="21552" x="6364288" y="4546600"/>
          <p14:tracePt t="21559" x="6465888" y="4546600"/>
          <p14:tracePt t="21569" x="6550025" y="4546600"/>
          <p14:tracePt t="21574" x="6618288" y="4546600"/>
          <p14:tracePt t="21586" x="6669088" y="4546600"/>
          <p14:tracePt t="21597" x="6704013" y="4521200"/>
          <p14:tracePt t="21603" x="6729413" y="4495800"/>
          <p14:tracePt t="21607" x="6737350" y="4460875"/>
          <p14:tracePt t="21767" x="6719888" y="4460875"/>
          <p14:tracePt t="21775" x="6686550" y="4470400"/>
          <p14:tracePt t="21801" x="6686550" y="4495800"/>
          <p14:tracePt t="21807" x="6686550" y="4513263"/>
          <p14:tracePt t="21819" x="6694488" y="4521200"/>
          <p14:tracePt t="21824" x="6729413" y="4538663"/>
          <p14:tracePt t="21832" x="6737350" y="4554538"/>
          <p14:tracePt t="21845" x="6770688" y="4572000"/>
          <p14:tracePt t="21848" x="6797675" y="4579938"/>
          <p14:tracePt t="21855" x="6831013" y="4579938"/>
          <p14:tracePt t="21863" x="6838950" y="4589463"/>
          <p14:tracePt t="21869" x="6864350" y="4605338"/>
          <p14:tracePt t="21880" x="6873875" y="4605338"/>
          <p14:tracePt t="26984" x="6899275" y="4630738"/>
          <p14:tracePt t="26991" x="6967538" y="4673600"/>
          <p14:tracePt t="27000" x="7043738" y="4733925"/>
          <p14:tracePt t="27007" x="7112000" y="4784725"/>
          <p14:tracePt t="27017" x="7188200" y="4827588"/>
          <p14:tracePt t="27022" x="7246938" y="4868863"/>
          <p14:tracePt t="27033" x="7297738" y="4886325"/>
          <p14:tracePt t="27038" x="7315200" y="4903788"/>
          <p14:tracePt t="27048" x="7323138" y="4919663"/>
          <p14:tracePt t="27151" x="7332663" y="4929188"/>
          <p14:tracePt t="27162" x="7340600" y="4929188"/>
          <p14:tracePt t="27169" x="7383463" y="4972050"/>
          <p14:tracePt t="27177" x="7391400" y="4979988"/>
          <p14:tracePt t="27200" x="7459663" y="5091113"/>
          <p14:tracePt t="27209" x="7502525" y="5141913"/>
          <p14:tracePt t="27216" x="7561263" y="5208588"/>
          <p14:tracePt t="27228" x="7596188" y="5260975"/>
          <p14:tracePt t="27232" x="7637463" y="5311775"/>
          <p14:tracePt t="27243" x="7680325" y="5345113"/>
          <p14:tracePt t="27245" x="7740650" y="5405438"/>
          <p14:tracePt t="27257" x="7807325" y="5446713"/>
          <p14:tracePt t="27263" x="7885113" y="5489575"/>
          <p14:tracePt t="27275" x="7961313" y="5524500"/>
          <p14:tracePt t="27278" x="8037513" y="5540375"/>
          <p14:tracePt t="27290" x="8080375" y="5557838"/>
          <p14:tracePt t="27296" x="8147050" y="5583238"/>
          <p14:tracePt t="27307" x="8215313" y="5600700"/>
          <p14:tracePt t="27312" x="8291513" y="5626100"/>
          <p14:tracePt t="27337" x="8529638" y="5702300"/>
          <p14:tracePt t="27344" x="8615363" y="5710238"/>
          <p14:tracePt t="27355" x="8734425" y="5719763"/>
          <p14:tracePt t="27359" x="8843963" y="5745163"/>
          <p14:tracePt t="27373" x="9091613" y="5770563"/>
          <p14:tracePt t="27388" x="9218613" y="5770563"/>
          <p14:tracePt t="27395" x="9353550" y="5770563"/>
          <p14:tracePt t="27399" x="9482138" y="5770563"/>
          <p14:tracePt t="27410" x="9609138" y="5761038"/>
          <p14:tracePt t="27415" x="9753600" y="5745163"/>
          <p14:tracePt t="27423" x="9898063" y="5694363"/>
          <p14:tracePt t="27431" x="10067925" y="5591175"/>
          <p14:tracePt t="27438" x="10237788" y="5497513"/>
          <p14:tracePt t="27448" x="10390188" y="5387975"/>
          <p14:tracePt t="27457" x="10518775" y="5268913"/>
          <p14:tracePt t="27465" x="10645775" y="5167313"/>
          <p14:tracePt t="27474" x="10772775" y="5064125"/>
          <p14:tracePt t="27477" x="10891838" y="4972050"/>
          <p14:tracePt t="27491" x="11036300" y="4878388"/>
          <p14:tracePt t="27494" x="11137900" y="4818063"/>
          <p14:tracePt t="27507" x="11231563" y="4775200"/>
          <p14:tracePt t="27509" x="11325225" y="4741863"/>
          <p14:tracePt t="27523" x="11401425" y="4708525"/>
          <p14:tracePt t="27528" x="11461750" y="4673600"/>
          <p14:tracePt t="27539" x="11495088" y="4657725"/>
          <p14:tracePt t="27543" x="11530013" y="4630738"/>
          <p14:tracePt t="27556" x="11571288" y="4605338"/>
          <p14:tracePt t="27559" x="11622088" y="4572000"/>
          <p14:tracePt t="27587" x="11639550" y="4503738"/>
          <p14:tracePt t="27591" x="11639550" y="4495800"/>
          <p14:tracePt t="27773" x="11639550" y="4478338"/>
          <p14:tracePt t="27775" x="11622088" y="4470400"/>
          <p14:tracePt t="27784" x="11614150" y="4460875"/>
          <p14:tracePt t="27801" x="11614150" y="4445000"/>
          <p14:tracePt t="27808" x="11664950" y="4445000"/>
          <p14:tracePt t="27827" x="11750675" y="4445000"/>
          <p14:tracePt t="27832" x="11776075" y="4445000"/>
          <p14:tracePt t="27837" x="11801475" y="4445000"/>
          <p14:tracePt t="27848" x="11809413" y="4445000"/>
          <p14:tracePt t="27854" x="11818938" y="4445000"/>
          <p14:tracePt t="28043" x="11826875" y="4435475"/>
          <p14:tracePt t="28047" x="11834813" y="4435475"/>
          <p14:tracePt t="28072" x="11834813" y="4410075"/>
          <p14:tracePt t="28080" x="11834813" y="4402138"/>
          <p14:tracePt t="28087" x="11834813" y="4394200"/>
          <p14:tracePt t="28095" x="11834813" y="4376738"/>
          <p14:tracePt t="28104" x="11834813" y="4368800"/>
          <p14:tracePt t="28111" x="11834813" y="4351338"/>
          <p14:tracePt t="28121" x="11834813" y="4341813"/>
          <p14:tracePt t="28127" x="11834813" y="4333875"/>
          <p14:tracePt t="28161" x="11834813" y="4316413"/>
          <p14:tracePt t="28176" x="11834813" y="4300538"/>
          <p14:tracePt t="28195" x="11834813" y="4283075"/>
          <p14:tracePt t="28198" x="11834813" y="4275138"/>
          <p14:tracePt t="28212" x="11834813" y="4265613"/>
          <p14:tracePt t="28216" x="11834813" y="4249738"/>
          <p14:tracePt t="28232" x="11834813" y="4232275"/>
          <p14:tracePt t="28237" x="11834813" y="4214813"/>
          <p14:tracePt t="28248" x="11834813" y="4206875"/>
          <p14:tracePt t="28255" x="11826875" y="4181475"/>
          <p14:tracePt t="28272" x="11809413" y="4164013"/>
          <p14:tracePt t="28289" x="11801475" y="4164013"/>
          <p14:tracePt t="28321" x="11791950" y="4130675"/>
          <p14:tracePt t="28339" x="11791950" y="4105275"/>
          <p14:tracePt t="28358" x="11776075" y="4070350"/>
          <p14:tracePt t="28372" x="11766550" y="4062413"/>
          <p14:tracePt t="28376" x="11766550" y="4044950"/>
          <p14:tracePt t="28389" x="11758613" y="4037013"/>
          <p14:tracePt t="28393" x="11750675" y="4011613"/>
          <p14:tracePt t="28400" x="11741150" y="4002088"/>
          <p14:tracePt t="28407" x="11741150" y="3986213"/>
          <p14:tracePt t="28422" x="11725275" y="3968750"/>
          <p14:tracePt t="28447" x="11725275" y="3960813"/>
          <p14:tracePt t="28467" x="11715750" y="3943350"/>
          <p14:tracePt t="28471" x="11715750" y="3935413"/>
          <p14:tracePt t="28480" x="11715750" y="3925888"/>
          <p14:tracePt t="28489" x="11699875" y="3900488"/>
          <p14:tracePt t="28496" x="11690350" y="3892550"/>
          <p14:tracePt t="28505" x="11690350" y="3883025"/>
          <p14:tracePt t="28511" x="11682413" y="3857625"/>
          <p14:tracePt t="28523" x="11664950" y="3849688"/>
          <p14:tracePt t="28542" x="11657013" y="3824288"/>
          <p14:tracePt t="28625" x="11647488" y="3824288"/>
          <p14:tracePt t="28637" x="11606213" y="3824288"/>
          <p14:tracePt t="28655" x="11520488" y="3806825"/>
          <p14:tracePt t="28665" x="11477625" y="3781425"/>
          <p14:tracePt t="28695" x="11393488" y="3738563"/>
          <p14:tracePt t="29016" x="11376025" y="3730625"/>
          <p14:tracePt t="29057" x="11368088" y="3730625"/>
          <p14:tracePt t="29063" x="11368088" y="3722688"/>
          <p14:tracePt t="29073" x="11342688" y="3722688"/>
          <p14:tracePt t="29835" x="11333163" y="3722688"/>
          <p14:tracePt t="29889" x="11307763" y="3722688"/>
          <p14:tracePt t="29928" x="11299825" y="3705225"/>
          <p14:tracePt t="29945" x="11291888" y="3705225"/>
          <p14:tracePt t="29953" x="11274425" y="3705225"/>
          <p14:tracePt t="29964" x="11266488" y="3697288"/>
          <p14:tracePt t="29967" x="11256963" y="3697288"/>
          <p14:tracePt t="29979" x="11241088" y="3697288"/>
          <p14:tracePt t="30028" x="11206163" y="3697288"/>
          <p14:tracePt t="30038" x="11198225" y="3697288"/>
          <p14:tracePt t="30046" x="11172825" y="3687763"/>
          <p14:tracePt t="30055" x="11155363" y="3671888"/>
          <p14:tracePt t="30064" x="11137900" y="3671888"/>
          <p14:tracePt t="30075" x="11129963" y="3671888"/>
          <p14:tracePt t="30079" x="11112500" y="3671888"/>
          <p14:tracePt t="30090" x="11087100" y="3662363"/>
          <p14:tracePt t="30096" x="11053763" y="3662363"/>
          <p14:tracePt t="30107" x="11036300" y="3662363"/>
          <p14:tracePt t="30113" x="11002963" y="3654425"/>
          <p14:tracePt t="30124" x="10985500" y="3654425"/>
          <p14:tracePt t="30128" x="10960100" y="3646488"/>
          <p14:tracePt t="30157" x="10841038" y="3629025"/>
          <p14:tracePt t="30172" x="10807700" y="3629025"/>
          <p14:tracePt t="30174" x="10764838" y="3629025"/>
          <p14:tracePt t="30184" x="10739438" y="3629025"/>
          <p14:tracePt t="30198" x="10688638" y="3629025"/>
          <p14:tracePt t="30211" x="10653713" y="3619500"/>
          <p14:tracePt t="30215" x="10620375" y="3619500"/>
          <p14:tracePt t="30223" x="10612438" y="3619500"/>
          <p14:tracePt t="30231" x="10577513" y="3611563"/>
          <p14:tracePt t="30240" x="10544175" y="3611563"/>
          <p14:tracePt t="30246" x="10501313" y="3611563"/>
          <p14:tracePt t="30256" x="10458450" y="3611563"/>
          <p14:tracePt t="30270" x="10433050" y="3611563"/>
          <p14:tracePt t="30279" x="10382250" y="3619500"/>
          <p14:tracePt t="30289" x="10331450" y="3662363"/>
          <p14:tracePt t="30296" x="10288588" y="3705225"/>
          <p14:tracePt t="30306" x="10255250" y="3738563"/>
          <p14:tracePt t="30312" x="10212388" y="3790950"/>
          <p14:tracePt t="30323" x="10169525" y="3832225"/>
          <p14:tracePt t="30327" x="10153650" y="3867150"/>
          <p14:tracePt t="30343" x="10153650" y="3908425"/>
          <p14:tracePt t="30350" x="10153650" y="3943350"/>
          <p14:tracePt t="30371" x="10161588" y="3976688"/>
          <p14:tracePt t="30374" x="10194925" y="4002088"/>
          <p14:tracePt t="30389" x="10204450" y="4019550"/>
          <p14:tracePt t="30396" x="10212388" y="4027488"/>
          <p14:tracePt t="30402" x="10229850" y="4027488"/>
          <p14:tracePt t="30407" x="10255250" y="4037013"/>
          <p14:tracePt t="30418" x="10271125" y="4037013"/>
          <p14:tracePt t="30464" x="10280650" y="4037013"/>
          <p14:tracePt t="30472" x="10288588" y="4037013"/>
          <p14:tracePt t="30477" x="10288588" y="4027488"/>
          <p14:tracePt t="30488" x="10306050" y="3986213"/>
          <p14:tracePt t="30495" x="10306050" y="3925888"/>
          <p14:tracePt t="30505" x="10306050" y="3900488"/>
          <p14:tracePt t="30517" x="10220325" y="3763963"/>
          <p14:tracePt t="30526" x="10153650" y="3671888"/>
          <p14:tracePt t="30540" x="10075863" y="3586163"/>
          <p14:tracePt t="30544" x="9991725" y="3492500"/>
          <p14:tracePt t="30551" x="9890125" y="3408363"/>
          <p14:tracePt t="30559" x="9753600" y="3348038"/>
          <p14:tracePt t="30567" x="9558338" y="3263900"/>
          <p14:tracePt t="30574" x="9286875" y="3144838"/>
          <p14:tracePt t="30583" x="8878888" y="3008313"/>
          <p14:tracePt t="30591" x="8308975" y="2863850"/>
          <p14:tracePt t="30599" x="7654925" y="2686050"/>
          <p14:tracePt t="30607" x="6967538" y="2532063"/>
          <p14:tracePt t="30615" x="6286500" y="2422525"/>
          <p14:tracePt t="30624" x="5761038" y="2362200"/>
          <p14:tracePt t="30629" x="5318125" y="2319338"/>
          <p14:tracePt t="30637" x="4970463" y="2303463"/>
          <p14:tracePt t="30646" x="4699000" y="2286000"/>
          <p14:tracePt t="30654" x="4486275" y="2278063"/>
          <p14:tracePt t="30662" x="4306888" y="2260600"/>
          <p14:tracePt t="30669" x="4154488" y="2252663"/>
          <p14:tracePt t="30677" x="4027488" y="2252663"/>
          <p14:tracePt t="30686" x="3925888" y="2252663"/>
          <p14:tracePt t="30696" x="3857625" y="2252663"/>
          <p14:tracePt t="30712" x="3848100" y="2252663"/>
          <p14:tracePt t="30719" x="3848100" y="2278063"/>
          <p14:tracePt t="30730" x="3883025" y="2328863"/>
          <p14:tracePt t="30734" x="3959225" y="2397125"/>
          <p14:tracePt t="30744" x="4078288" y="2473325"/>
          <p14:tracePt t="30749" x="4256088" y="2574925"/>
          <p14:tracePt t="30757" x="4503738" y="2686050"/>
          <p14:tracePt t="30766" x="4800600" y="2787650"/>
          <p14:tracePt t="30774" x="5122863" y="2897188"/>
          <p14:tracePt t="30782" x="5403850" y="2965450"/>
          <p14:tracePt t="30790" x="5657850" y="3033713"/>
          <p14:tracePt t="30798" x="5888038" y="3076575"/>
          <p14:tracePt t="30807" x="6032500" y="3084513"/>
          <p14:tracePt t="30814" x="6126163" y="3109913"/>
          <p14:tracePt t="30822" x="6134100" y="3109913"/>
          <p14:tracePt t="30846" x="6142038" y="3119438"/>
          <p14:tracePt t="30878" x="6116638" y="3119438"/>
          <p14:tracePt t="30885" x="6075363" y="3119438"/>
          <p14:tracePt t="30898" x="5930900" y="3119438"/>
          <p14:tracePt t="30902" x="5692775" y="3094038"/>
          <p14:tracePt t="30913" x="5335588" y="3059113"/>
          <p14:tracePt t="30920" x="4833938" y="3016250"/>
          <p14:tracePt t="30926" x="4281488" y="2974975"/>
          <p14:tracePt t="30933" x="3611563" y="2889250"/>
          <p14:tracePt t="30946" x="2965450" y="2830513"/>
          <p14:tracePt t="30949" x="2405063" y="2744788"/>
          <p14:tracePt t="30961" x="1928813" y="2668588"/>
          <p14:tracePt t="30966" x="1470025" y="2566988"/>
          <p14:tracePt t="30976" x="1044575" y="2447925"/>
          <p14:tracePt t="30987" x="611188" y="2311400"/>
          <p14:tracePt t="30993" x="220663" y="2159000"/>
          <p14:tracePt t="30998" x="33338" y="2065338"/>
          <p14:tracePt t="31022" x="17463" y="2065338"/>
          <p14:tracePt t="31030" x="17463" y="2030413"/>
          <p14:tracePt t="31040" x="42863" y="1979613"/>
          <p14:tracePt t="31046" x="50800" y="1963738"/>
          <p14:tracePt t="31055" x="85725" y="1903413"/>
          <p14:tracePt t="31062" x="127000" y="1827213"/>
          <p14:tracePt t="31070" x="161925" y="1733550"/>
          <p14:tracePt t="31078" x="187325" y="1649413"/>
          <p14:tracePt t="31087" x="203200" y="1597025"/>
          <p14:tracePt t="31094" x="212725" y="1555750"/>
          <p14:tracePt t="31103" x="212725" y="1512888"/>
          <p14:tracePt t="31110" x="212725" y="1477963"/>
          <p14:tracePt t="31144" x="212725" y="1470025"/>
          <p14:tracePt t="31150" x="220663" y="1470025"/>
          <p14:tracePt t="31160" x="238125" y="1444625"/>
          <p14:tracePt t="31165" x="246063" y="1419225"/>
          <p14:tracePt t="31174" x="246063" y="1376363"/>
          <p14:tracePt t="31182" x="263525" y="1343025"/>
          <p14:tracePt t="31190" x="296863" y="1333500"/>
          <p14:tracePt t="31198" x="347663" y="1308100"/>
          <p14:tracePt t="31206" x="390525" y="1257300"/>
          <p14:tracePt t="31214" x="425450" y="1216025"/>
          <p14:tracePt t="31222" x="458788" y="1216025"/>
          <p14:tracePt t="31379" x="527050" y="1216025"/>
          <p14:tracePt t="31381" x="611188" y="1216025"/>
          <p14:tracePt t="31390" x="679450" y="1216025"/>
          <p14:tracePt t="31398" x="696913" y="1216025"/>
          <p14:tracePt t="31406" x="704850" y="1216025"/>
          <p14:tracePt t="31414" x="688975" y="1189038"/>
          <p14:tracePt t="31421" x="636588" y="1173163"/>
          <p14:tracePt t="31429" x="517525" y="1112838"/>
          <p14:tracePt t="31438" x="347663" y="1011238"/>
          <p14:tracePt t="31446" x="127000" y="900113"/>
        </p14:tracePtLst>
      </p14:laserTraceLst>
    </p:ext>
  </p:extLs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+mj-lt"/>
              </a:rPr>
              <a:t>(3) The Challenge of Forming Process for high-strength aluminum alloy</a:t>
            </a:r>
            <a:endParaRPr lang="zh-CN" altLang="en-US" dirty="0">
              <a:latin typeface="+mj-lt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BFDAF33A-75E1-4C0B-A22B-EAC9B12C110F}" type="slidenum">
              <a:rPr lang="de-DE" smtClean="0"/>
              <a:pPr algn="ctr"/>
              <a:t>4</a:t>
            </a:fld>
            <a:endParaRPr lang="de-DE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BB5594B8-83F5-F55E-3BB8-85279F31B1D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951" y="1714785"/>
            <a:ext cx="4470154" cy="3148483"/>
          </a:xfrm>
          <a:prstGeom prst="rect">
            <a:avLst/>
          </a:prstGeom>
        </p:spPr>
      </p:pic>
      <p:sp>
        <p:nvSpPr>
          <p:cNvPr id="15" name="文本框 6">
            <a:extLst>
              <a:ext uri="{FF2B5EF4-FFF2-40B4-BE49-F238E27FC236}">
                <a16:creationId xmlns:a16="http://schemas.microsoft.com/office/drawing/2014/main" id="{D8D9515C-B6FB-36EB-F7D2-0BF6BAE137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9568" y="1082088"/>
            <a:ext cx="4638920" cy="461665"/>
          </a:xfrm>
          <a:prstGeom prst="rect">
            <a:avLst/>
          </a:prstGeom>
          <a:solidFill>
            <a:srgbClr val="00B05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defRPr sz="2500" b="1">
                <a:solidFill>
                  <a:srgbClr val="000066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 sz="2500" b="1">
                <a:solidFill>
                  <a:srgbClr val="000066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 sz="2500" b="1">
                <a:solidFill>
                  <a:srgbClr val="000066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 sz="2500" b="1">
                <a:solidFill>
                  <a:srgbClr val="000066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 sz="2500" b="1">
                <a:solidFill>
                  <a:srgbClr val="000066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0066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0066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0066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0066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/>
            <a:r>
              <a:rPr lang="en-US" altLang="zh-CN" sz="2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Cold stamping</a:t>
            </a:r>
            <a:endParaRPr lang="zh-CN" altLang="en-US" sz="24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3">
            <a:extLst>
              <a:ext uri="{FF2B5EF4-FFF2-40B4-BE49-F238E27FC236}">
                <a16:creationId xmlns:a16="http://schemas.microsoft.com/office/drawing/2014/main" id="{6D516FC4-E7D6-12C6-A18E-A339EEA0AC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9588" y="1082088"/>
            <a:ext cx="4628900" cy="4435144"/>
          </a:xfrm>
          <a:prstGeom prst="rect">
            <a:avLst/>
          </a:prstGeom>
          <a:noFill/>
          <a:ln w="38100" algn="ctr">
            <a:solidFill>
              <a:srgbClr val="00B05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tIns="54000" anchorCtr="1"/>
          <a:lstStyle>
            <a:lvl1pPr>
              <a:defRPr sz="2500" b="1">
                <a:solidFill>
                  <a:srgbClr val="000066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 sz="2500" b="1">
                <a:solidFill>
                  <a:srgbClr val="000066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 sz="2500" b="1">
                <a:solidFill>
                  <a:srgbClr val="000066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 sz="2500" b="1">
                <a:solidFill>
                  <a:srgbClr val="000066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 sz="2500" b="1">
                <a:solidFill>
                  <a:srgbClr val="000066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0066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0066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0066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0066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500" b="1" i="0" u="none" strike="noStrike" kern="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7" name="文本框 6">
            <a:extLst>
              <a:ext uri="{FF2B5EF4-FFF2-40B4-BE49-F238E27FC236}">
                <a16:creationId xmlns:a16="http://schemas.microsoft.com/office/drawing/2014/main" id="{52A49AAC-5FDC-E0DD-E0C2-FF948B66DA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19318" y="1094218"/>
            <a:ext cx="4638920" cy="461665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500" b="1">
                <a:solidFill>
                  <a:srgbClr val="000066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 sz="2500" b="1">
                <a:solidFill>
                  <a:srgbClr val="000066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 sz="2500" b="1">
                <a:solidFill>
                  <a:srgbClr val="000066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 sz="2500" b="1">
                <a:solidFill>
                  <a:srgbClr val="000066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 sz="2500" b="1">
                <a:solidFill>
                  <a:srgbClr val="000066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0066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0066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0066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0066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/>
            <a:r>
              <a:rPr lang="en-US" altLang="zh-CN" sz="2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HFQ</a:t>
            </a:r>
            <a:r>
              <a:rPr lang="en-US" altLang="zh-CN" sz="2400" baseline="30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®</a:t>
            </a:r>
            <a:endParaRPr lang="zh-CN" altLang="en-US" sz="24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46">
            <a:extLst>
              <a:ext uri="{FF2B5EF4-FFF2-40B4-BE49-F238E27FC236}">
                <a16:creationId xmlns:a16="http://schemas.microsoft.com/office/drawing/2014/main" id="{1D41421C-8B0A-0BE5-C809-E1B0DF53F4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19318" y="1077338"/>
            <a:ext cx="4638920" cy="4435144"/>
          </a:xfrm>
          <a:prstGeom prst="rect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tIns="54000" anchorCtr="1"/>
          <a:lstStyle>
            <a:lvl1pPr>
              <a:defRPr sz="2500" b="1">
                <a:solidFill>
                  <a:srgbClr val="000066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 sz="2500" b="1">
                <a:solidFill>
                  <a:srgbClr val="000066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 sz="2500" b="1">
                <a:solidFill>
                  <a:srgbClr val="000066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 sz="2500" b="1">
                <a:solidFill>
                  <a:srgbClr val="000066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 sz="2500" b="1">
                <a:solidFill>
                  <a:srgbClr val="000066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0066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0066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0066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0066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500" b="1" i="0" u="none" strike="noStrike" kern="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9" name="文本框 7">
            <a:extLst>
              <a:ext uri="{FF2B5EF4-FFF2-40B4-BE49-F238E27FC236}">
                <a16:creationId xmlns:a16="http://schemas.microsoft.com/office/drawing/2014/main" id="{D3426C2D-EB63-659A-CCA7-F46FBA9D83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59496" y="4974438"/>
            <a:ext cx="352839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500" b="1">
                <a:solidFill>
                  <a:srgbClr val="000066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 sz="2500" b="1">
                <a:solidFill>
                  <a:srgbClr val="000066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 sz="2500" b="1">
                <a:solidFill>
                  <a:srgbClr val="000066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 sz="2500" b="1">
                <a:solidFill>
                  <a:srgbClr val="000066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 sz="2500" b="1">
                <a:solidFill>
                  <a:srgbClr val="000066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0066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0066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0066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0066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/>
            <a:r>
              <a:rPr lang="en-US" altLang="zh-CN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Severe cracking</a:t>
            </a:r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id="{10B40626-E9E6-F97A-454E-149F6A66422D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3990" y="2019542"/>
            <a:ext cx="4551291" cy="2717462"/>
          </a:xfrm>
          <a:prstGeom prst="rect">
            <a:avLst/>
          </a:prstGeom>
        </p:spPr>
      </p:pic>
      <p:sp>
        <p:nvSpPr>
          <p:cNvPr id="21" name="文本框 20">
            <a:extLst>
              <a:ext uri="{FF2B5EF4-FFF2-40B4-BE49-F238E27FC236}">
                <a16:creationId xmlns:a16="http://schemas.microsoft.com/office/drawing/2014/main" id="{A21A8F5B-1CE3-1127-4253-DBFE4871D5BF}"/>
              </a:ext>
            </a:extLst>
          </p:cNvPr>
          <p:cNvSpPr txBox="1"/>
          <p:nvPr/>
        </p:nvSpPr>
        <p:spPr>
          <a:xfrm>
            <a:off x="6895109" y="1661643"/>
            <a:ext cx="227498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Solution(40min)</a:t>
            </a:r>
            <a:endParaRPr lang="zh-CN" altLang="en-US" sz="20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201CD810-F9AA-EDD6-0BC7-813904FC7E72}"/>
              </a:ext>
            </a:extLst>
          </p:cNvPr>
          <p:cNvSpPr txBox="1"/>
          <p:nvPr/>
        </p:nvSpPr>
        <p:spPr>
          <a:xfrm>
            <a:off x="9112615" y="1650094"/>
            <a:ext cx="20697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Aging(12-24h)</a:t>
            </a:r>
            <a:endParaRPr lang="zh-CN" altLang="en-US" sz="20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77B1D465-57BD-FD4F-C171-052EC08625B8}"/>
              </a:ext>
            </a:extLst>
          </p:cNvPr>
          <p:cNvSpPr txBox="1"/>
          <p:nvPr/>
        </p:nvSpPr>
        <p:spPr>
          <a:xfrm>
            <a:off x="9246393" y="2657020"/>
            <a:ext cx="20433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Coarse precipitate within grains</a:t>
            </a:r>
            <a:endParaRPr lang="zh-CN" altLang="en-US" sz="16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7">
            <a:extLst>
              <a:ext uri="{FF2B5EF4-FFF2-40B4-BE49-F238E27FC236}">
                <a16:creationId xmlns:a16="http://schemas.microsoft.com/office/drawing/2014/main" id="{8A341109-29C2-1030-C898-D4C42893FC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72008" y="4710288"/>
            <a:ext cx="3995253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500" b="1">
                <a:solidFill>
                  <a:srgbClr val="000066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 sz="2500" b="1">
                <a:solidFill>
                  <a:srgbClr val="000066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 sz="2500" b="1">
                <a:solidFill>
                  <a:srgbClr val="000066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 sz="2500" b="1">
                <a:solidFill>
                  <a:srgbClr val="000066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 sz="2500" b="1">
                <a:solidFill>
                  <a:srgbClr val="000066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0066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0066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0066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0066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/>
            <a:r>
              <a:rPr lang="en-US" altLang="zh-CN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Low efficiency and difficult organizational regulation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A59D9B18-400B-1033-C47F-B984B22C4F8C}"/>
              </a:ext>
            </a:extLst>
          </p:cNvPr>
          <p:cNvSpPr/>
          <p:nvPr/>
        </p:nvSpPr>
        <p:spPr>
          <a:xfrm>
            <a:off x="2063552" y="5628402"/>
            <a:ext cx="775937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800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  <a:ea typeface="+mj-ea"/>
                <a:cs typeface="+mj-cs"/>
              </a:rPr>
              <a:t>Unable to balance “high plasticity”, “high strength”, and “high efficiency” !</a:t>
            </a:r>
            <a:endParaRPr lang="zh-CN" altLang="en-US" sz="2800" dirty="0">
              <a:solidFill>
                <a:prstClr val="black">
                  <a:lumMod val="75000"/>
                  <a:lumOff val="25000"/>
                </a:prstClr>
              </a:solidFill>
              <a:latin typeface="Calibri"/>
              <a:ea typeface="+mj-ea"/>
              <a:cs typeface="+mj-cs"/>
            </a:endParaRPr>
          </a:p>
        </p:txBody>
      </p:sp>
      <p:sp>
        <p:nvSpPr>
          <p:cNvPr id="26" name="Fußzeilenplatzhalter 4">
            <a:extLst>
              <a:ext uri="{FF2B5EF4-FFF2-40B4-BE49-F238E27FC236}">
                <a16:creationId xmlns:a16="http://schemas.microsoft.com/office/drawing/2014/main" id="{3B51E0BB-5493-3C70-B37E-0CDC78C7E022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6946304" y="6093301"/>
            <a:ext cx="3860800" cy="628179"/>
          </a:xfrm>
        </p:spPr>
        <p:txBody>
          <a:bodyPr/>
          <a:lstStyle/>
          <a:p>
            <a:r>
              <a:rPr lang="en-US" altLang="zh-CN" dirty="0"/>
              <a:t>B Feng</a:t>
            </a:r>
          </a:p>
          <a:p>
            <a:r>
              <a:rPr lang="en-US" dirty="0"/>
              <a:t>Shanghai Jiao Tong University</a:t>
            </a:r>
          </a:p>
          <a:p>
            <a:r>
              <a:rPr lang="en-US" dirty="0"/>
              <a:t>2023</a:t>
            </a:r>
            <a:r>
              <a:rPr lang="en-US" altLang="zh-CN" dirty="0"/>
              <a:t>/6/19</a:t>
            </a:r>
            <a:endParaRPr lang="en-US" dirty="0"/>
          </a:p>
        </p:txBody>
      </p:sp>
      <p:pic>
        <p:nvPicPr>
          <p:cNvPr id="5" name="音频 4">
            <a:hlinkClick r:id="" action="ppaction://media"/>
            <a:extLst>
              <a:ext uri="{FF2B5EF4-FFF2-40B4-BE49-F238E27FC236}">
                <a16:creationId xmlns:a16="http://schemas.microsoft.com/office/drawing/2014/main" id="{D2AC51C2-BAF1-46FA-87D6-B5EDF19E6EE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71830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7967"/>
    </mc:Choice>
    <mc:Fallback>
      <p:transition spd="slow" advTm="4796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676" x="2200275" y="5813425"/>
          <p14:tracePt t="951" x="2192338" y="5813425"/>
          <p14:tracePt t="967" x="2182813" y="5813425"/>
          <p14:tracePt t="999" x="2166938" y="5813425"/>
          <p14:tracePt t="1006" x="2157413" y="5813425"/>
          <p14:tracePt t="1015" x="2141538" y="5813425"/>
          <p14:tracePt t="1023" x="2106613" y="5813425"/>
          <p14:tracePt t="1030" x="2098675" y="5813425"/>
          <p14:tracePt t="1039" x="2047875" y="5788025"/>
          <p14:tracePt t="1047" x="2030413" y="5788025"/>
          <p14:tracePt t="1055" x="2005013" y="5788025"/>
          <p14:tracePt t="1063" x="1987550" y="5788025"/>
          <p14:tracePt t="1071" x="1987550" y="5778500"/>
          <p14:tracePt t="1078" x="1971675" y="5778500"/>
          <p14:tracePt t="1095" x="1962150" y="5778500"/>
          <p14:tracePt t="1103" x="1946275" y="5770563"/>
          <p14:tracePt t="1120" x="1936750" y="5770563"/>
          <p14:tracePt t="1126" x="1928813" y="5770563"/>
          <p14:tracePt t="1135" x="1911350" y="5761038"/>
          <p14:tracePt t="1142" x="1885950" y="5761038"/>
          <p14:tracePt t="1151" x="1878013" y="5761038"/>
          <p14:tracePt t="1159" x="1852613" y="5761038"/>
          <p14:tracePt t="1167" x="1827213" y="5761038"/>
          <p14:tracePt t="1175" x="1784350" y="5753100"/>
          <p14:tracePt t="1188" x="1749425" y="5753100"/>
          <p14:tracePt t="1190" x="1733550" y="5745163"/>
          <p14:tracePt t="1200" x="1716088" y="5735638"/>
          <p14:tracePt t="1208" x="1690688" y="5735638"/>
          <p14:tracePt t="1224" x="1657350" y="5735638"/>
          <p14:tracePt t="1246" x="1639888" y="5735638"/>
          <p14:tracePt t="1255" x="1622425" y="5735638"/>
          <p14:tracePt t="1263" x="1614488" y="5735638"/>
          <p14:tracePt t="1272" x="1606550" y="5735638"/>
          <p14:tracePt t="1351" x="1597025" y="5735638"/>
          <p14:tracePt t="1359" x="1589088" y="5735638"/>
          <p14:tracePt t="1441" x="1579563" y="5735638"/>
          <p14:tracePt t="1457" x="1571625" y="5735638"/>
          <p14:tracePt t="1503" x="1563688" y="5735638"/>
          <p14:tracePt t="1520" x="1554163" y="5735638"/>
          <p14:tracePt t="1543" x="1546225" y="5735638"/>
          <p14:tracePt t="14658" x="1579563" y="5735638"/>
          <p14:tracePt t="14662" x="1614488" y="5745163"/>
          <p14:tracePt t="14671" x="1665288" y="5761038"/>
          <p14:tracePt t="14679" x="1724025" y="5778500"/>
          <p14:tracePt t="14687" x="1801813" y="5803900"/>
          <p14:tracePt t="14695" x="1878013" y="5813425"/>
          <p14:tracePt t="14703" x="1971675" y="5838825"/>
          <p14:tracePt t="14711" x="2047875" y="5854700"/>
          <p14:tracePt t="14718" x="2149475" y="5872163"/>
          <p14:tracePt t="14727" x="2235200" y="5889625"/>
          <p14:tracePt t="14735" x="2352675" y="5905500"/>
          <p14:tracePt t="14743" x="2481263" y="5905500"/>
          <p14:tracePt t="14751" x="2616200" y="5905500"/>
          <p14:tracePt t="14758" x="2795588" y="5897563"/>
          <p14:tracePt t="14766" x="3016250" y="5872163"/>
          <p14:tracePt t="14775" x="3279775" y="5770563"/>
          <p14:tracePt t="14783" x="3551238" y="5668963"/>
          <p14:tracePt t="14791" x="3822700" y="5549900"/>
          <p14:tracePt t="14799" x="4095750" y="5413375"/>
          <p14:tracePt t="14807" x="4324350" y="5260975"/>
          <p14:tracePt t="14815" x="4562475" y="5099050"/>
          <p14:tracePt t="14823" x="4775200" y="4937125"/>
          <p14:tracePt t="14831" x="4935538" y="4767263"/>
          <p14:tracePt t="14839" x="5072063" y="4589463"/>
          <p14:tracePt t="14847" x="5208588" y="4410075"/>
          <p14:tracePt t="14855" x="5292725" y="4197350"/>
          <p14:tracePt t="14863" x="5368925" y="3986213"/>
          <p14:tracePt t="14871" x="5421313" y="3738563"/>
          <p14:tracePt t="14879" x="5446713" y="3543300"/>
          <p14:tracePt t="14887" x="5462588" y="3365500"/>
          <p14:tracePt t="14896" x="5472113" y="3178175"/>
          <p14:tracePt t="14903" x="5472113" y="3041650"/>
          <p14:tracePt t="14911" x="5472113" y="2914650"/>
          <p14:tracePt t="14919" x="5472113" y="2813050"/>
          <p14:tracePt t="14927" x="5472113" y="2701925"/>
          <p14:tracePt t="14935" x="5472113" y="2600325"/>
          <p14:tracePt t="14943" x="5472113" y="2506663"/>
          <p14:tracePt t="14951" x="5472113" y="2405063"/>
          <p14:tracePt t="14958" x="5472113" y="2286000"/>
          <p14:tracePt t="14967" x="5446713" y="2184400"/>
          <p14:tracePt t="14983" x="5386388" y="1979613"/>
          <p14:tracePt t="14992" x="5343525" y="1878013"/>
          <p14:tracePt t="14999" x="5302250" y="1776413"/>
          <p14:tracePt t="15007" x="5241925" y="1674813"/>
          <p14:tracePt t="15016" x="5173663" y="1581150"/>
          <p14:tracePt t="15023" x="5089525" y="1487488"/>
          <p14:tracePt t="15032" x="4995863" y="1393825"/>
          <p14:tracePt t="15038" x="4894263" y="1308100"/>
          <p14:tracePt t="15052" x="4749800" y="1189038"/>
          <p14:tracePt t="15054" x="4570413" y="1079500"/>
          <p14:tracePt t="15066" x="4418013" y="968375"/>
          <p14:tracePt t="15070" x="4222750" y="841375"/>
          <p14:tracePt t="15082" x="3976688" y="730250"/>
          <p14:tracePt t="15086" x="3756025" y="620713"/>
          <p14:tracePt t="15101" x="3543300" y="544513"/>
          <p14:tracePt t="15102" x="3338513" y="484188"/>
          <p14:tracePt t="15118" x="3203575" y="466725"/>
          <p14:tracePt t="15126" x="3074988" y="450850"/>
          <p14:tracePt t="15134" x="2973388" y="450850"/>
          <p14:tracePt t="15142" x="2889250" y="450850"/>
          <p14:tracePt t="15151" x="2820988" y="450850"/>
          <p14:tracePt t="15158" x="2744788" y="450850"/>
          <p14:tracePt t="15168" x="2668588" y="484188"/>
          <p14:tracePt t="15174" x="2590800" y="544513"/>
          <p14:tracePt t="15182" x="2524125" y="595313"/>
          <p14:tracePt t="15191" x="2463800" y="654050"/>
          <p14:tracePt t="15199" x="2379663" y="714375"/>
          <p14:tracePt t="15207" x="2301875" y="798513"/>
          <p14:tracePt t="15215" x="2208213" y="866775"/>
          <p14:tracePt t="15223" x="2116138" y="960438"/>
          <p14:tracePt t="15233" x="2005013" y="1069975"/>
          <p14:tracePt t="15238" x="1893888" y="1189038"/>
          <p14:tracePt t="15249" x="1758950" y="1376363"/>
          <p14:tracePt t="15255" x="1622425" y="1555750"/>
          <p14:tracePt t="15265" x="1528763" y="1725613"/>
          <p14:tracePt t="15271" x="1444625" y="1885950"/>
          <p14:tracePt t="15284" x="1384300" y="2039938"/>
          <p14:tracePt t="15286" x="1325563" y="2174875"/>
          <p14:tracePt t="15298" x="1274763" y="2303463"/>
          <p14:tracePt t="15302" x="1239838" y="2447925"/>
          <p14:tracePt t="15311" x="1214438" y="2608263"/>
          <p14:tracePt t="15319" x="1198563" y="2762250"/>
          <p14:tracePt t="15326" x="1189038" y="2957513"/>
          <p14:tracePt t="15334" x="1189038" y="3135313"/>
          <p14:tracePt t="15343" x="1189038" y="3289300"/>
          <p14:tracePt t="15351" x="1189038" y="3424238"/>
          <p14:tracePt t="15359" x="1189038" y="3568700"/>
          <p14:tracePt t="15366" x="1206500" y="3679825"/>
          <p14:tracePt t="15374" x="1223963" y="3781425"/>
          <p14:tracePt t="15382" x="1249363" y="3875088"/>
          <p14:tracePt t="15391" x="1282700" y="3960813"/>
          <p14:tracePt t="15398" x="1325563" y="4037013"/>
          <p14:tracePt t="15407" x="1368425" y="4105275"/>
          <p14:tracePt t="15415" x="1409700" y="4164013"/>
          <p14:tracePt t="15425" x="1477963" y="4249738"/>
          <p14:tracePt t="15430" x="1554163" y="4316413"/>
          <p14:tracePt t="15439" x="1647825" y="4394200"/>
          <p14:tracePt t="15447" x="1724025" y="4460875"/>
          <p14:tracePt t="15454" x="1835150" y="4521200"/>
          <p14:tracePt t="15463" x="1954213" y="4579938"/>
          <p14:tracePt t="15470" x="2055813" y="4622800"/>
          <p14:tracePt t="15480" x="2166938" y="4648200"/>
          <p14:tracePt t="15486" x="2286000" y="4673600"/>
          <p14:tracePt t="15497" x="2413000" y="4683125"/>
          <p14:tracePt t="15502" x="2524125" y="4699000"/>
          <p14:tracePt t="15511" x="2651125" y="4699000"/>
          <p14:tracePt t="15518" x="2778125" y="4699000"/>
          <p14:tracePt t="15527" x="2905125" y="4699000"/>
          <p14:tracePt t="15535" x="3033713" y="4699000"/>
          <p14:tracePt t="15543" x="3135313" y="4699000"/>
          <p14:tracePt t="15551" x="3219450" y="4699000"/>
          <p14:tracePt t="15559" x="3279775" y="4699000"/>
          <p14:tracePt t="15566" x="3322638" y="4699000"/>
          <p14:tracePt t="15575" x="3355975" y="4716463"/>
          <p14:tracePt t="15607" x="3389313" y="4724400"/>
          <p14:tracePt t="15614" x="3398838" y="4724400"/>
          <p14:tracePt t="15647" x="3414713" y="4724400"/>
          <p14:tracePt t="15727" x="3424238" y="4724400"/>
          <p14:tracePt t="15769" x="3424238" y="4733925"/>
          <p14:tracePt t="15775" x="3432175" y="4749800"/>
          <p14:tracePt t="15782" x="3457575" y="4759325"/>
          <p14:tracePt t="15791" x="3467100" y="4759325"/>
          <p14:tracePt t="15798" x="3475038" y="4792663"/>
          <p14:tracePt t="15807" x="3517900" y="4843463"/>
          <p14:tracePt t="15814" x="3559175" y="4903788"/>
          <p14:tracePt t="15823" x="3619500" y="4987925"/>
          <p14:tracePt t="15831" x="3695700" y="5064125"/>
          <p14:tracePt t="15839" x="3756025" y="5132388"/>
          <p14:tracePt t="15846" x="3789363" y="5183188"/>
          <p14:tracePt t="15855" x="3806825" y="5183188"/>
          <p14:tracePt t="15879" x="3814763" y="5200650"/>
          <p14:tracePt t="15895" x="3822700" y="5208588"/>
          <p14:tracePt t="15903" x="3822700" y="5218113"/>
          <p14:tracePt t="15911" x="3857625" y="5243513"/>
          <p14:tracePt t="15919" x="3890963" y="5260975"/>
          <p14:tracePt t="15927" x="3925888" y="5294313"/>
          <p14:tracePt t="15938" x="3976688" y="5327650"/>
          <p14:tracePt t="15942" x="4027488" y="5353050"/>
          <p14:tracePt t="15954" x="4078288" y="5380038"/>
          <p14:tracePt t="15959" x="4137025" y="5387975"/>
          <p14:tracePt t="15967" x="4187825" y="5430838"/>
          <p14:tracePt t="15975" x="4248150" y="5430838"/>
          <p14:tracePt t="15983" x="4291013" y="5430838"/>
          <p14:tracePt t="15991" x="4375150" y="5430838"/>
          <p14:tracePt t="15999" x="4476750" y="5430838"/>
          <p14:tracePt t="16007" x="4570413" y="5430838"/>
          <p14:tracePt t="16015" x="4673600" y="5430838"/>
          <p14:tracePt t="16023" x="4775200" y="5430838"/>
          <p14:tracePt t="16032" x="4833938" y="5430838"/>
          <p14:tracePt t="16039" x="4894263" y="5413375"/>
          <p14:tracePt t="16047" x="4919663" y="5370513"/>
          <p14:tracePt t="16055" x="4935538" y="5337175"/>
          <p14:tracePt t="16063" x="4945063" y="5311775"/>
          <p14:tracePt t="16267" x="4945063" y="5353050"/>
          <p14:tracePt t="16270" x="4953000" y="5370513"/>
          <p14:tracePt t="16279" x="4987925" y="5421313"/>
          <p14:tracePt t="16287" x="5046663" y="5497513"/>
          <p14:tracePt t="16296" x="5114925" y="5565775"/>
          <p14:tracePt t="16303" x="5165725" y="5608638"/>
          <p14:tracePt t="16312" x="5241925" y="5651500"/>
          <p14:tracePt t="16319" x="5335588" y="5702300"/>
          <p14:tracePt t="16327" x="5411788" y="5761038"/>
          <p14:tracePt t="16335" x="5497513" y="5803900"/>
          <p14:tracePt t="16342" x="5573713" y="5838825"/>
          <p14:tracePt t="16351" x="5667375" y="5872163"/>
          <p14:tracePt t="16358" x="5768975" y="5905500"/>
          <p14:tracePt t="16367" x="5853113" y="5932488"/>
          <p14:tracePt t="16375" x="5946775" y="5940425"/>
          <p14:tracePt t="16383" x="6032500" y="5948363"/>
          <p14:tracePt t="16391" x="6100763" y="5948363"/>
          <p14:tracePt t="16399" x="6176963" y="5948363"/>
          <p14:tracePt t="16409" x="6227763" y="5948363"/>
          <p14:tracePt t="16419" x="6270625" y="5948363"/>
          <p14:tracePt t="16422" x="6303963" y="5948363"/>
          <p14:tracePt t="16435" x="6321425" y="5948363"/>
          <p14:tracePt t="16501" x="6346825" y="5948363"/>
          <p14:tracePt t="16506" x="6389688" y="5948363"/>
          <p14:tracePt t="16517" x="6415088" y="5948363"/>
          <p14:tracePt t="16520" x="6456363" y="5948363"/>
          <p14:tracePt t="16529" x="6534150" y="5948363"/>
          <p14:tracePt t="16536" x="6618288" y="5948363"/>
          <p14:tracePt t="16544" x="6678613" y="5940425"/>
          <p14:tracePt t="16551" x="6745288" y="5932488"/>
          <p14:tracePt t="16560" x="6838950" y="5905500"/>
          <p14:tracePt t="16567" x="6924675" y="5872163"/>
          <p14:tracePt t="16583" x="7119938" y="5795963"/>
          <p14:tracePt t="16592" x="7213600" y="5753100"/>
          <p14:tracePt t="16599" x="7297738" y="5719763"/>
          <p14:tracePt t="16608" x="7400925" y="5668963"/>
          <p14:tracePt t="16616" x="7502525" y="5651500"/>
          <p14:tracePt t="16624" x="7604125" y="5634038"/>
          <p14:tracePt t="16633" x="7688263" y="5626100"/>
          <p14:tracePt t="16639" x="7773988" y="5626100"/>
          <p14:tracePt t="16650" x="7850188" y="5616575"/>
          <p14:tracePt t="16655" x="7910513" y="5608638"/>
          <p14:tracePt t="16667" x="7951788" y="5600700"/>
          <p14:tracePt t="16671" x="8004175" y="5575300"/>
          <p14:tracePt t="16684" x="8012113" y="5575300"/>
          <p14:tracePt t="16712" x="8012113" y="5565775"/>
          <p14:tracePt t="16720" x="8012113" y="5557838"/>
          <p14:tracePt t="16844" x="8037513" y="5549900"/>
          <p14:tracePt t="16848" x="8054975" y="5549900"/>
          <p14:tracePt t="16856" x="8088313" y="5549900"/>
          <p14:tracePt t="16867" x="8096250" y="5549900"/>
          <p14:tracePt t="16871" x="8121650" y="5549900"/>
          <p14:tracePt t="17118" x="8113713" y="5549900"/>
          <p14:tracePt t="17145" x="8080375" y="5532438"/>
          <p14:tracePt t="17162" x="8070850" y="5524500"/>
          <p14:tracePt t="18090" x="8045450" y="5524500"/>
          <p14:tracePt t="18107" x="8037513" y="5524500"/>
          <p14:tracePt t="18113" x="8004175" y="5507038"/>
          <p14:tracePt t="18123" x="7977188" y="5507038"/>
          <p14:tracePt t="18129" x="7935913" y="5489575"/>
          <p14:tracePt t="18139" x="7910513" y="5489575"/>
          <p14:tracePt t="18147" x="7875588" y="5481638"/>
          <p14:tracePt t="18165" x="7807325" y="5456238"/>
          <p14:tracePt t="18172" x="7766050" y="5438775"/>
          <p14:tracePt t="18176" x="7715250" y="5421313"/>
          <p14:tracePt t="18185" x="7672388" y="5413375"/>
          <p14:tracePt t="18193" x="7621588" y="5387975"/>
          <p14:tracePt t="18201" x="7612063" y="5387975"/>
          <p14:tracePt t="18209" x="7578725" y="5380038"/>
          <p14:tracePt t="18216" x="7561263" y="5380038"/>
          <p14:tracePt t="18316" x="7527925" y="5380038"/>
          <p14:tracePt t="18333" x="7502525" y="5380038"/>
          <p14:tracePt t="18343" x="7459663" y="5370513"/>
          <p14:tracePt t="18354" x="7451725" y="5370513"/>
          <p14:tracePt t="18371" x="7434263" y="5370513"/>
          <p14:tracePt t="18376" x="7426325" y="5370513"/>
          <p14:tracePt t="23092" x="7408863" y="5370513"/>
          <p14:tracePt t="23096" x="7400925" y="5370513"/>
          <p14:tracePt t="23110" x="7391400" y="5370513"/>
          <p14:tracePt t="23130" x="7373938" y="5370513"/>
          <p14:tracePt t="23154" x="7366000" y="5370513"/>
          <p14:tracePt t="23281" x="7348538" y="5370513"/>
          <p14:tracePt t="23289" x="7340600" y="5380038"/>
          <p14:tracePt t="23314" x="7340600" y="5387975"/>
          <p14:tracePt t="23346" x="7340600" y="5395913"/>
          <p14:tracePt t="23355" x="7332663" y="5413375"/>
          <p14:tracePt t="23438" x="7332663" y="5430838"/>
          <p14:tracePt t="23498" x="7340600" y="5430838"/>
          <p14:tracePt t="23538" x="7348538" y="5430838"/>
          <p14:tracePt t="23561" x="7348538" y="5446713"/>
          <p14:tracePt t="23609" x="7340600" y="5446713"/>
          <p14:tracePt t="23825" x="7315200" y="5456238"/>
          <p14:tracePt t="23847" x="7289800" y="5456238"/>
          <p14:tracePt t="23863" x="7281863" y="5456238"/>
          <p14:tracePt t="23892" x="7256463" y="5456238"/>
          <p14:tracePt t="23897" x="7246938" y="5464175"/>
          <p14:tracePt t="23930" x="7229475" y="5464175"/>
          <p14:tracePt t="23936" x="7213600" y="5464175"/>
          <p14:tracePt t="23947" x="7188200" y="5489575"/>
          <p14:tracePt t="23955" x="7178675" y="5497513"/>
          <p14:tracePt t="23966" x="7178675" y="5507038"/>
          <p14:tracePt t="23997" x="7178675" y="5514975"/>
          <p14:tracePt t="24008" x="7178675" y="5532438"/>
          <p14:tracePt t="24022" x="7178675" y="5565775"/>
          <p14:tracePt t="24031" x="7178675" y="5583238"/>
          <p14:tracePt t="24041" x="7196138" y="5608638"/>
          <p14:tracePt t="24048" x="7204075" y="5626100"/>
          <p14:tracePt t="24056" x="7239000" y="5651500"/>
          <p14:tracePt t="24063" x="7297738" y="5651500"/>
          <p14:tracePt t="24072" x="7332663" y="5659438"/>
          <p14:tracePt t="24080" x="7373938" y="5668963"/>
          <p14:tracePt t="24088" x="7451725" y="5676900"/>
          <p14:tracePt t="24097" x="7553325" y="5702300"/>
          <p14:tracePt t="24104" x="7654925" y="5710238"/>
          <p14:tracePt t="24114" x="7766050" y="5727700"/>
          <p14:tracePt t="24120" x="7900988" y="5727700"/>
          <p14:tracePt t="24137" x="8174038" y="5727700"/>
          <p14:tracePt t="24144" x="8301038" y="5727700"/>
          <p14:tracePt t="24152" x="8410575" y="5727700"/>
          <p14:tracePt t="24163" x="8521700" y="5727700"/>
          <p14:tracePt t="24166" x="8605838" y="5727700"/>
          <p14:tracePt t="24177" x="8666163" y="5727700"/>
          <p14:tracePt t="24183" x="8709025" y="5727700"/>
          <p14:tracePt t="24192" x="8742363" y="5727700"/>
          <p14:tracePt t="24200" x="8750300" y="5727700"/>
          <p14:tracePt t="24216" x="8759825" y="5727700"/>
          <p14:tracePt t="24234" x="8785225" y="5727700"/>
          <p14:tracePt t="24247" x="8828088" y="5727700"/>
          <p14:tracePt t="24263" x="8912225" y="5727700"/>
          <p14:tracePt t="24271" x="8955088" y="5727700"/>
          <p14:tracePt t="24280" x="9013825" y="5727700"/>
          <p14:tracePt t="24288" x="9039225" y="5727700"/>
          <p14:tracePt t="24298" x="9082088" y="5727700"/>
          <p14:tracePt t="24304" x="9142413" y="5727700"/>
          <p14:tracePt t="24314" x="9175750" y="5727700"/>
          <p14:tracePt t="24320" x="9226550" y="5727700"/>
          <p14:tracePt t="24331" x="9261475" y="5727700"/>
          <p14:tracePt t="24336" x="9294813" y="5727700"/>
          <p14:tracePt t="24348" x="9337675" y="5727700"/>
          <p14:tracePt t="24352" x="9405938" y="5745163"/>
          <p14:tracePt t="24375" x="9667875" y="5778500"/>
          <p14:tracePt t="24383" x="9779000" y="5788025"/>
          <p14:tracePt t="24397" x="9898063" y="5788025"/>
          <p14:tracePt t="24401" x="10025063" y="5788025"/>
          <p14:tracePt t="24415" x="10280650" y="5788025"/>
          <p14:tracePt t="24425" x="10390188" y="5735638"/>
          <p14:tracePt t="24430" x="10483850" y="5684838"/>
          <p14:tracePt t="24441" x="10560050" y="5616575"/>
          <p14:tracePt t="24449" x="10645775" y="5557838"/>
          <p14:tracePt t="24456" x="10704513" y="5514975"/>
          <p14:tracePt t="24466" x="10772775" y="5472113"/>
          <p14:tracePt t="24472" x="10833100" y="5438775"/>
          <p14:tracePt t="24482" x="10891838" y="5413375"/>
          <p14:tracePt t="24496" x="10942638" y="5370513"/>
          <p14:tracePt t="24504" x="11061700" y="5286375"/>
          <p14:tracePt t="24513" x="11112500" y="5260975"/>
          <p14:tracePt t="24520" x="11147425" y="5226050"/>
          <p14:tracePt t="24530" x="11180763" y="5200650"/>
          <p14:tracePt t="24537" x="11188700" y="5183188"/>
          <p14:tracePt t="24548" x="11198225" y="5183188"/>
          <p14:tracePt t="24552" x="11223625" y="5183188"/>
          <p14:tracePt t="24568" x="11231563" y="5175250"/>
          <p14:tracePt t="24584" x="11241088" y="5167313"/>
          <p14:tracePt t="24599" x="11249025" y="5157788"/>
          <p14:tracePt t="24609" x="11249025" y="5149850"/>
          <p14:tracePt t="24623" x="11249025" y="5106988"/>
          <p14:tracePt t="24633" x="11249025" y="5099050"/>
          <p14:tracePt t="24645" x="11249025" y="5073650"/>
          <p14:tracePt t="24648" x="11249025" y="5022850"/>
          <p14:tracePt t="24655" x="11231563" y="4987925"/>
          <p14:tracePt t="24665" x="11223625" y="4979988"/>
          <p14:tracePt t="24671" x="11198225" y="4954588"/>
          <p14:tracePt t="24681" x="11163300" y="4937125"/>
          <p14:tracePt t="24687" x="11122025" y="4919663"/>
          <p14:tracePt t="24698" x="11096625" y="4911725"/>
          <p14:tracePt t="24705" x="11044238" y="4903788"/>
          <p14:tracePt t="24714" x="10985500" y="4868863"/>
          <p14:tracePt t="24718" x="10960100" y="4860925"/>
          <p14:tracePt t="24731" x="10901363" y="4843463"/>
          <p14:tracePt t="24745" x="10841038" y="4810125"/>
          <p14:tracePt t="24749" x="10782300" y="4792663"/>
          <p14:tracePt t="24755" x="10704513" y="4759325"/>
          <p14:tracePt t="24766" x="10628313" y="4724400"/>
          <p14:tracePt t="24769" x="10552113" y="4691063"/>
          <p14:tracePt t="24780" x="10450513" y="4648200"/>
          <p14:tracePt t="24786" x="10348913" y="4597400"/>
          <p14:tracePt t="24792" x="10245725" y="4564063"/>
          <p14:tracePt t="24799" x="10153650" y="4546600"/>
          <p14:tracePt t="24809" x="10042525" y="4513263"/>
          <p14:tracePt t="24815" x="9923463" y="4486275"/>
          <p14:tracePt t="24824" x="9804400" y="4452938"/>
          <p14:tracePt t="24832" x="9702800" y="4427538"/>
          <p14:tracePt t="24841" x="9591675" y="4419600"/>
          <p14:tracePt t="24855" x="9405938" y="4410075"/>
          <p14:tracePt t="24864" x="9320213" y="4410075"/>
          <p14:tracePt t="24873" x="9251950" y="4410075"/>
          <p14:tracePt t="24880" x="9175750" y="4410075"/>
          <p14:tracePt t="24888" x="9107488" y="4410075"/>
          <p14:tracePt t="24897" x="9048750" y="4410075"/>
          <p14:tracePt t="24903" x="8988425" y="4410075"/>
          <p14:tracePt t="24915" x="8929688" y="4410075"/>
          <p14:tracePt t="24920" x="8878888" y="4410075"/>
          <p14:tracePt t="24931" x="8836025" y="4410075"/>
          <p14:tracePt t="24938" x="8777288" y="4410075"/>
          <p14:tracePt t="24948" x="8716963" y="4410075"/>
          <p14:tracePt t="24953" x="8658225" y="4410075"/>
          <p14:tracePt t="24971" x="8547100" y="4410075"/>
          <p14:tracePt t="24977" x="8488363" y="4410075"/>
          <p14:tracePt t="24985" x="8428038" y="4419600"/>
          <p14:tracePt t="24993" x="8377238" y="4419600"/>
          <p14:tracePt t="24998" x="8318500" y="4427538"/>
          <p14:tracePt t="25008" x="8275638" y="4435475"/>
          <p14:tracePt t="25015" x="8232775" y="4435475"/>
          <p14:tracePt t="25026" x="8174038" y="4445000"/>
          <p14:tracePt t="25032" x="8121650" y="4452938"/>
          <p14:tracePt t="25041" x="8062913" y="4470400"/>
          <p14:tracePt t="25047" x="8020050" y="4478338"/>
          <p14:tracePt t="25056" x="7977188" y="4486275"/>
          <p14:tracePt t="25063" x="7943850" y="4495800"/>
          <p14:tracePt t="25073" x="7926388" y="4503738"/>
          <p14:tracePt t="25079" x="7900988" y="4503738"/>
          <p14:tracePt t="25089" x="7867650" y="4513263"/>
          <p14:tracePt t="25096" x="7850188" y="4529138"/>
          <p14:tracePt t="25104" x="7824788" y="4538663"/>
          <p14:tracePt t="25114" x="7791450" y="4546600"/>
          <p14:tracePt t="25120" x="7766050" y="4572000"/>
          <p14:tracePt t="25131" x="7731125" y="4579938"/>
          <p14:tracePt t="25136" x="7697788" y="4597400"/>
          <p14:tracePt t="25149" x="7662863" y="4622800"/>
          <p14:tracePt t="25154" x="7637463" y="4630738"/>
          <p14:tracePt t="25164" x="7596188" y="4673600"/>
          <p14:tracePt t="25169" x="7561263" y="4683125"/>
          <p14:tracePt t="25180" x="7535863" y="4699000"/>
          <p14:tracePt t="25184" x="7485063" y="4716463"/>
          <p14:tracePt t="25192" x="7477125" y="4724400"/>
          <p14:tracePt t="25201" x="7467600" y="4724400"/>
          <p14:tracePt t="25222" x="7366000" y="4767263"/>
          <p14:tracePt t="25235" x="7358063" y="4792663"/>
          <p14:tracePt t="25249" x="7307263" y="4827588"/>
          <p14:tracePt t="25256" x="7289800" y="4835525"/>
          <p14:tracePt t="25264" x="7281863" y="4843463"/>
          <p14:tracePt t="25273" x="7272338" y="4843463"/>
          <p14:tracePt t="25281" x="7256463" y="4860925"/>
          <p14:tracePt t="25288" x="7239000" y="4878388"/>
          <p14:tracePt t="25298" x="7239000" y="4886325"/>
          <p14:tracePt t="25305" x="7204075" y="4903788"/>
          <p14:tracePt t="25320" x="7178675" y="4911725"/>
          <p14:tracePt t="25349" x="7170738" y="4937125"/>
          <p14:tracePt t="25365" x="7162800" y="4937125"/>
          <p14:tracePt t="25367" x="7162800" y="4946650"/>
          <p14:tracePt t="25384" x="7145338" y="4962525"/>
          <p14:tracePt t="25392" x="7145338" y="4979988"/>
          <p14:tracePt t="25400" x="7137400" y="4987925"/>
          <p14:tracePt t="25408" x="7127875" y="5005388"/>
          <p14:tracePt t="25415" x="7112000" y="5013325"/>
          <p14:tracePt t="25424" x="7102475" y="5038725"/>
          <p14:tracePt t="25431" x="7094538" y="5056188"/>
          <p14:tracePt t="25448" x="7094538" y="5081588"/>
          <p14:tracePt t="25462" x="7077075" y="5099050"/>
          <p14:tracePt t="25466" x="7077075" y="5124450"/>
          <p14:tracePt t="25472" x="7077075" y="5157788"/>
          <p14:tracePt t="25482" x="7077075" y="5192713"/>
          <p14:tracePt t="25487" x="7077075" y="5208588"/>
          <p14:tracePt t="25501" x="7077075" y="5235575"/>
          <p14:tracePt t="25503" x="7077075" y="5251450"/>
          <p14:tracePt t="25514" x="7077075" y="5286375"/>
          <p14:tracePt t="25520" x="7085013" y="5294313"/>
          <p14:tracePt t="25532" x="7085013" y="5319713"/>
          <p14:tracePt t="25535" x="7102475" y="5337175"/>
          <p14:tracePt t="25551" x="7102475" y="5345113"/>
          <p14:tracePt t="25563" x="7112000" y="5353050"/>
          <p14:tracePt t="25566" x="7137400" y="5370513"/>
          <p14:tracePt t="25591" x="7137400" y="5395913"/>
          <p14:tracePt t="25600" x="7145338" y="5395913"/>
          <p14:tracePt t="25616" x="7170738" y="5421313"/>
          <p14:tracePt t="25680" x="7188200" y="5438775"/>
          <p14:tracePt t="25710" x="7204075" y="5456238"/>
          <p14:tracePt t="25720" x="7213600" y="5456238"/>
          <p14:tracePt t="25735" x="7213600" y="5464175"/>
          <p14:tracePt t="32658" x="7256463" y="5472113"/>
          <p14:tracePt t="32674" x="7297738" y="5497513"/>
          <p14:tracePt t="32680" x="7348538" y="5514975"/>
          <p14:tracePt t="32687" x="7391400" y="5514975"/>
          <p14:tracePt t="32699" x="7434263" y="5540375"/>
          <p14:tracePt t="32705" x="7459663" y="5549900"/>
          <p14:tracePt t="32712" x="7510463" y="5549900"/>
          <p14:tracePt t="32722" x="7527925" y="5557838"/>
          <p14:tracePt t="32726" x="7561263" y="5557838"/>
          <p14:tracePt t="32739" x="7604125" y="5565775"/>
          <p14:tracePt t="32744" x="7637463" y="5583238"/>
          <p14:tracePt t="32764" x="7688263" y="5591175"/>
          <p14:tracePt t="32771" x="7723188" y="5600700"/>
          <p14:tracePt t="32779" x="7731125" y="5600700"/>
          <p14:tracePt t="32787" x="7756525" y="5600700"/>
          <p14:tracePt t="32791" x="7799388" y="5608638"/>
          <p14:tracePt t="32800" x="7859713" y="5616575"/>
          <p14:tracePt t="32812" x="7943850" y="5634038"/>
          <p14:tracePt t="32816" x="8062913" y="5641975"/>
          <p14:tracePt t="32822" x="8174038" y="5668963"/>
          <p14:tracePt t="32833" x="8275638" y="5676900"/>
          <p14:tracePt t="32841" x="8359775" y="5676900"/>
          <p14:tracePt t="32849" x="8445500" y="5684838"/>
          <p14:tracePt t="32859" x="8521700" y="5684838"/>
          <p14:tracePt t="32862" x="8589963" y="5684838"/>
          <p14:tracePt t="32883" x="8709025" y="5684838"/>
          <p14:tracePt t="32888" x="8767763" y="5694363"/>
          <p14:tracePt t="32897" x="8810625" y="5702300"/>
          <p14:tracePt t="32908" x="8869363" y="5719763"/>
          <p14:tracePt t="32911" x="8921750" y="5727700"/>
          <p14:tracePt t="32923" x="8963025" y="5727700"/>
          <p14:tracePt t="32928" x="9023350" y="5735638"/>
          <p14:tracePt t="32939" x="9082088" y="5745163"/>
          <p14:tracePt t="32944" x="9124950" y="5745163"/>
          <p14:tracePt t="32955" x="9183688" y="5745163"/>
          <p14:tracePt t="32960" x="9251950" y="5753100"/>
          <p14:tracePt t="32971" x="9328150" y="5753100"/>
          <p14:tracePt t="32974" x="9396413" y="5753100"/>
          <p14:tracePt t="32985" x="9472613" y="5753100"/>
          <p14:tracePt t="32993" x="9558338" y="5753100"/>
          <p14:tracePt t="33014" x="9779000" y="5753100"/>
          <p14:tracePt t="33024" x="9855200" y="5753100"/>
          <p14:tracePt t="33034" x="9923463" y="5753100"/>
          <p14:tracePt t="33039" x="9983788" y="5753100"/>
          <p14:tracePt t="33047" x="10042525" y="5753100"/>
          <p14:tracePt t="33055" x="10085388" y="5753100"/>
          <p14:tracePt t="33064" x="10118725" y="5753100"/>
          <p14:tracePt t="33072" x="10144125" y="5753100"/>
          <p14:tracePt t="33080" x="10179050" y="5753100"/>
          <p14:tracePt t="33092" x="10220325" y="5753100"/>
          <p14:tracePt t="33094" x="10280650" y="5753100"/>
          <p14:tracePt t="33107" x="10339388" y="5753100"/>
          <p14:tracePt t="33110" x="10399713" y="5719763"/>
          <p14:tracePt t="33129" x="10467975" y="5694363"/>
          <p14:tracePt t="33138" x="10544175" y="5608638"/>
          <p14:tracePt t="33143" x="10569575" y="5575300"/>
          <p14:tracePt t="33156" x="10594975" y="5524500"/>
          <p14:tracePt t="33160" x="10602913" y="5481638"/>
          <p14:tracePt t="33171" x="10602913" y="5438775"/>
          <p14:tracePt t="33174" x="10602913" y="5405438"/>
          <p14:tracePt t="33188" x="10594975" y="5395913"/>
          <p14:tracePt t="33191" x="10577513" y="5387975"/>
          <p14:tracePt t="33382" x="10585450" y="5387975"/>
          <p14:tracePt t="33389" x="10612438" y="5370513"/>
          <p14:tracePt t="33406" x="10628313" y="5362575"/>
          <p14:tracePt t="33422" x="10637838" y="5353050"/>
          <p14:tracePt t="33453" x="10637838" y="5337175"/>
          <p14:tracePt t="34154" x="10653713" y="5327650"/>
          <p14:tracePt t="34159" x="10679113" y="5327650"/>
          <p14:tracePt t="34168" x="10688638" y="5327650"/>
          <p14:tracePt t="34177" x="10696575" y="5327650"/>
          <p14:tracePt t="34184" x="10714038" y="5319713"/>
          <p14:tracePt t="34195" x="10721975" y="5319713"/>
          <p14:tracePt t="34201" x="10729913" y="5311775"/>
          <p14:tracePt t="34258" x="10756900" y="5294313"/>
          <p14:tracePt t="34265" x="10790238" y="5260975"/>
          <p14:tracePt t="34273" x="10841038" y="5208588"/>
          <p14:tracePt t="34282" x="10858500" y="5157788"/>
          <p14:tracePt t="34289" x="10901363" y="5132388"/>
          <p14:tracePt t="34298" x="10909300" y="5106988"/>
          <p14:tracePt t="34307" x="10926763" y="5091113"/>
          <p14:tracePt t="34311" x="10942638" y="5056188"/>
          <p14:tracePt t="34321" x="10952163" y="5030788"/>
          <p14:tracePt t="34329" x="10960100" y="5013325"/>
          <p14:tracePt t="34336" x="10968038" y="4987925"/>
          <p14:tracePt t="34346" x="10985500" y="4972050"/>
          <p14:tracePt t="34352" x="10993438" y="4937125"/>
          <p14:tracePt t="34363" x="11010900" y="4860925"/>
          <p14:tracePt t="34374" x="11036300" y="4630738"/>
          <p14:tracePt t="34384" x="11036300" y="4503738"/>
          <p14:tracePt t="34395" x="11036300" y="4394200"/>
          <p14:tracePt t="34400" x="11036300" y="4283075"/>
          <p14:tracePt t="34412" x="11036300" y="4164013"/>
          <p14:tracePt t="34416" x="11036300" y="4079875"/>
          <p14:tracePt t="34428" x="11036300" y="3986213"/>
          <p14:tracePt t="34431" x="11036300" y="3900488"/>
          <p14:tracePt t="34441" x="11036300" y="3806825"/>
          <p14:tracePt t="34448" x="11010900" y="3722688"/>
          <p14:tracePt t="34456" x="10993438" y="3646488"/>
          <p14:tracePt t="34462" x="10960100" y="3568700"/>
          <p14:tracePt t="34472" x="10926763" y="3484563"/>
          <p14:tracePt t="34478" x="10891838" y="3390900"/>
          <p14:tracePt t="34498" x="10772775" y="3195638"/>
          <p14:tracePt t="34502" x="10704513" y="3101975"/>
          <p14:tracePt t="34510" x="10637838" y="3025775"/>
          <p14:tracePt t="34520" x="10560050" y="2949575"/>
          <p14:tracePt t="34528" x="10493375" y="2881313"/>
          <p14:tracePt t="34536" x="10425113" y="2813050"/>
          <p14:tracePt t="34544" x="10374313" y="2762250"/>
          <p14:tracePt t="34551" x="10323513" y="2736850"/>
          <p14:tracePt t="34561" x="10313988" y="2719388"/>
          <p14:tracePt t="34567" x="10280650" y="2701925"/>
          <p14:tracePt t="34578" x="10245725" y="2701925"/>
          <p14:tracePt t="34583" x="10220325" y="2701925"/>
          <p14:tracePt t="34597" x="10186988" y="2676525"/>
          <p14:tracePt t="34599" x="10144125" y="2668588"/>
          <p14:tracePt t="34619" x="10075863" y="2660650"/>
          <p14:tracePt t="34623" x="10050463" y="2651125"/>
          <p14:tracePt t="34631" x="10009188" y="2633663"/>
          <p14:tracePt t="34649" x="9931400" y="2633663"/>
          <p14:tracePt t="34656" x="9872663" y="2617788"/>
          <p14:tracePt t="34664" x="9839325" y="2617788"/>
          <p14:tracePt t="34679" x="9728200" y="2625725"/>
          <p14:tracePt t="34689" x="9642475" y="2643188"/>
          <p14:tracePt t="34696" x="9523413" y="2693988"/>
          <p14:tracePt t="34708" x="9405938" y="2752725"/>
          <p14:tracePt t="34711" x="9302750" y="2813050"/>
          <p14:tracePt t="34720" x="9209088" y="2863850"/>
          <p14:tracePt t="34729" x="9117013" y="2922588"/>
          <p14:tracePt t="34744" x="9039225" y="2982913"/>
          <p14:tracePt t="34749" x="8988425" y="3033713"/>
          <p14:tracePt t="34752" x="8947150" y="3084513"/>
          <p14:tracePt t="34761" x="8912225" y="3135313"/>
          <p14:tracePt t="34767" x="8886825" y="3178175"/>
          <p14:tracePt t="34778" x="8878888" y="3238500"/>
          <p14:tracePt t="34785" x="8869363" y="3314700"/>
          <p14:tracePt t="34793" x="8853488" y="3416300"/>
          <p14:tracePt t="34798" x="8853488" y="3543300"/>
          <p14:tracePt t="34814" x="8853488" y="3679825"/>
          <p14:tracePt t="34816" x="8861425" y="3841750"/>
          <p14:tracePt t="34832" x="8929688" y="4189413"/>
          <p14:tracePt t="34841" x="8963025" y="4308475"/>
          <p14:tracePt t="34848" x="8980488" y="4376738"/>
          <p14:tracePt t="34857" x="9005888" y="4445000"/>
          <p14:tracePt t="34875" x="9039225" y="4554538"/>
          <p14:tracePt t="34880" x="9064625" y="4589463"/>
          <p14:tracePt t="34890" x="9107488" y="4640263"/>
          <p14:tracePt t="34895" x="9158288" y="4691063"/>
          <p14:tracePt t="34906" x="9201150" y="4733925"/>
          <p14:tracePt t="34911" x="9251950" y="4767263"/>
          <p14:tracePt t="34925" x="9286875" y="4802188"/>
          <p14:tracePt t="34929" x="9337675" y="4827588"/>
          <p14:tracePt t="34939" x="9396413" y="4843463"/>
          <p14:tracePt t="34944" x="9464675" y="4878388"/>
          <p14:tracePt t="34964" x="9583738" y="4919663"/>
          <p14:tracePt t="34971" x="9667875" y="4946650"/>
          <p14:tracePt t="34979" x="9771063" y="4962525"/>
          <p14:tracePt t="34984" x="9890125" y="4997450"/>
          <p14:tracePt t="34996" x="10017125" y="5013325"/>
          <p14:tracePt t="34999" x="10161588" y="5022850"/>
          <p14:tracePt t="35016" x="10458450" y="5030788"/>
          <p14:tracePt t="35025" x="10594975" y="5030788"/>
          <p14:tracePt t="35032" x="10739438" y="5030788"/>
          <p14:tracePt t="35041" x="10883900" y="4997450"/>
          <p14:tracePt t="35048" x="11010900" y="4946650"/>
          <p14:tracePt t="35057" x="11137900" y="4903788"/>
          <p14:tracePt t="35062" x="11249025" y="4843463"/>
          <p14:tracePt t="35073" x="11342688" y="4775200"/>
          <p14:tracePt t="35081" x="11401425" y="4708525"/>
          <p14:tracePt t="35088" x="11461750" y="4630738"/>
          <p14:tracePt t="35095" x="11503025" y="4564063"/>
          <p14:tracePt t="35105" x="11520488" y="4503738"/>
          <p14:tracePt t="35119" x="11545888" y="4419600"/>
          <p14:tracePt t="35128" x="11545888" y="4394200"/>
          <p14:tracePt t="35137" x="11545888" y="4368800"/>
          <p14:tracePt t="35145" x="11545888" y="4341813"/>
          <p14:tracePt t="35153" x="11545888" y="4333875"/>
          <p14:tracePt t="35161" x="11545888" y="4308475"/>
          <p14:tracePt t="35178" x="11545888" y="4300538"/>
          <p14:tracePt t="35187" x="11545888" y="4291013"/>
          <p14:tracePt t="45583" x="11461750" y="4275138"/>
          <p14:tracePt t="45593" x="11418888" y="4275138"/>
          <p14:tracePt t="45599" x="11401425" y="4275138"/>
          <p14:tracePt t="45610" x="11376025" y="4275138"/>
          <p14:tracePt t="45614" x="11333163" y="4275138"/>
          <p14:tracePt t="45626" x="11291888" y="4275138"/>
          <p14:tracePt t="45632" x="11249025" y="4275138"/>
          <p14:tracePt t="45644" x="11188700" y="4275138"/>
          <p14:tracePt t="45648" x="11112500" y="4275138"/>
          <p14:tracePt t="45663" x="10917238" y="4275138"/>
          <p14:tracePt t="45672" x="10790238" y="4275138"/>
          <p14:tracePt t="45680" x="10663238" y="4275138"/>
          <p14:tracePt t="45703" x="10194925" y="4283075"/>
          <p14:tracePt t="45710" x="9974263" y="4308475"/>
          <p14:tracePt t="45721" x="9779000" y="4351338"/>
          <p14:tracePt t="45726" x="9575800" y="4410075"/>
          <p14:tracePt t="45735" x="9405938" y="4452938"/>
          <p14:tracePt t="45744" x="9277350" y="4495800"/>
          <p14:tracePt t="45752" x="9183688" y="4529138"/>
          <p14:tracePt t="45759" x="9107488" y="4572000"/>
          <p14:tracePt t="45768" x="9056688" y="4614863"/>
          <p14:tracePt t="45776" x="9031288" y="4640263"/>
          <p14:tracePt t="45783" x="9013825" y="4673600"/>
          <p14:tracePt t="45793" x="9005888" y="4708525"/>
          <p14:tracePt t="45800" x="9005888" y="4741863"/>
          <p14:tracePt t="45809" x="9005888" y="4784725"/>
          <p14:tracePt t="45821" x="8988425" y="4827588"/>
          <p14:tracePt t="45824" x="8972550" y="4878388"/>
          <p14:tracePt t="45831" x="8929688" y="4919663"/>
          <p14:tracePt t="45844" x="8894763" y="4946650"/>
          <p14:tracePt t="45848" x="8861425" y="4954588"/>
          <p14:tracePt t="45861" x="8818563" y="4954588"/>
          <p14:tracePt t="46075" x="8810625" y="4954588"/>
          <p14:tracePt t="46097" x="8793163" y="4946650"/>
          <p14:tracePt t="46104" x="8759825" y="4946650"/>
          <p14:tracePt t="46111" x="8734425" y="4946650"/>
          <p14:tracePt t="46122" x="8709025" y="4946650"/>
          <p14:tracePt t="46129" x="8674100" y="4946650"/>
          <p14:tracePt t="46137" x="8640763" y="4946650"/>
          <p14:tracePt t="46146" x="8615363" y="4946650"/>
          <p14:tracePt t="46155" x="8589963" y="4946650"/>
          <p14:tracePt t="46159" x="8580438" y="4946650"/>
          <p14:tracePt t="46173" x="8564563" y="4946650"/>
          <p14:tracePt t="46175" x="8547100" y="4946650"/>
          <p14:tracePt t="46190" x="8529638" y="4946650"/>
          <p14:tracePt t="46202" x="8513763" y="4946650"/>
          <p14:tracePt t="46219" x="8488363" y="4946650"/>
          <p14:tracePt t="46226" x="8478838" y="4946650"/>
          <p14:tracePt t="46235" x="8462963" y="4946650"/>
          <p14:tracePt t="46305" x="8453438" y="4946650"/>
          <p14:tracePt t="46319" x="8435975" y="4946650"/>
          <p14:tracePt t="46329" x="8420100" y="4946650"/>
          <p14:tracePt t="46345" x="8385175" y="4946650"/>
          <p14:tracePt t="46352" x="8359775" y="4946650"/>
          <p14:tracePt t="46361" x="8343900" y="4946650"/>
          <p14:tracePt t="46368" x="8326438" y="4946650"/>
          <p14:tracePt t="46376" x="8318500" y="4946650"/>
          <p14:tracePt t="46385" x="8308975" y="4946650"/>
          <p14:tracePt t="46401" x="8283575" y="4929188"/>
          <p14:tracePt t="46417" x="8258175" y="4929188"/>
          <p14:tracePt t="46426" x="8240713" y="4911725"/>
          <p14:tracePt t="46433" x="8232775" y="4911725"/>
          <p14:tracePt t="46453" x="8224838" y="4894263"/>
          <p14:tracePt t="46456" x="8224838" y="4886325"/>
          <p14:tracePt t="46464" x="8266113" y="4886325"/>
          <p14:tracePt t="46489" x="8283575" y="4886325"/>
          <p14:tracePt t="46577" x="8291513" y="4911725"/>
          <p14:tracePt t="46585" x="8318500" y="4946650"/>
          <p14:tracePt t="46595" x="8326438" y="4954588"/>
          <p14:tracePt t="46598" x="8334375" y="4954588"/>
          <p14:tracePt t="46627" x="8326438" y="4954588"/>
          <p14:tracePt t="46633" x="8301038" y="4946650"/>
          <p14:tracePt t="46642" x="8291513" y="4886325"/>
          <p14:tracePt t="46648" x="8291513" y="4860925"/>
          <p14:tracePt t="46656" x="8291513" y="4818063"/>
          <p14:tracePt t="46664" x="8283575" y="4759325"/>
          <p14:tracePt t="46673" x="8266113" y="4683125"/>
          <p14:tracePt t="46680" x="8266113" y="4614863"/>
          <p14:tracePt t="46701" x="8266113" y="4495800"/>
          <p14:tracePt t="46704" x="8266113" y="4435475"/>
          <p14:tracePt t="46710" x="8283575" y="4394200"/>
          <p14:tracePt t="46720" x="8301038" y="4316413"/>
          <p14:tracePt t="46727" x="8308975" y="4214813"/>
          <p14:tracePt t="46736" x="8334375" y="4113213"/>
          <p14:tracePt t="46744" x="8343900" y="4019550"/>
          <p14:tracePt t="46751" x="8359775" y="3900488"/>
          <p14:tracePt t="46763" x="8369300" y="3790950"/>
          <p14:tracePt t="46766" x="8369300" y="3705225"/>
          <p14:tracePt t="46780" x="8369300" y="3619500"/>
          <p14:tracePt t="46782" x="8369300" y="3543300"/>
          <p14:tracePt t="46798" x="8377238" y="3373438"/>
          <p14:tracePt t="46822" x="8377238" y="3186113"/>
          <p14:tracePt t="46827" x="8369300" y="3084513"/>
          <p14:tracePt t="46832" x="8334375" y="3000375"/>
          <p14:tracePt t="46846" x="8258175" y="2820988"/>
          <p14:tracePt t="46860" x="8199438" y="2727325"/>
          <p14:tracePt t="46864" x="8105775" y="2617788"/>
          <p14:tracePt t="46878" x="7781925" y="2422525"/>
          <p14:tracePt t="46889" x="7535863" y="2303463"/>
          <p14:tracePt t="46896" x="7366000" y="2252663"/>
          <p14:tracePt t="46906" x="7170738" y="2217738"/>
          <p14:tracePt t="46912" x="6992938" y="2209800"/>
          <p14:tracePt t="46921" x="6873875" y="2200275"/>
          <p14:tracePt t="46927" x="6788150" y="2200275"/>
          <p14:tracePt t="46949" x="6770688" y="2200275"/>
          <p14:tracePt t="46953" x="6770688" y="2209800"/>
          <p14:tracePt t="46960" x="6788150" y="2252663"/>
          <p14:tracePt t="46968" x="6797675" y="2260600"/>
          <p14:tracePt t="46977" x="6831013" y="2278063"/>
          <p14:tracePt t="46983" x="6848475" y="2278063"/>
          <p14:tracePt t="47106" x="6881813" y="2286000"/>
          <p14:tracePt t="47112" x="6907213" y="2293938"/>
          <p14:tracePt t="47126" x="6881813" y="2268538"/>
          <p14:tracePt t="47139" x="6848475" y="2252663"/>
          <p14:tracePt t="47142" x="6745288" y="2192338"/>
          <p14:tracePt t="47154" x="6567488" y="2116138"/>
          <p14:tracePt t="47159" x="6210300" y="1963738"/>
          <p14:tracePt t="47170" x="5768975" y="1784350"/>
          <p14:tracePt t="47174" x="5183188" y="1520825"/>
          <p14:tracePt t="47183" x="4545013" y="1257300"/>
          <p14:tracePt t="47190" x="3900488" y="993775"/>
          <p14:tracePt t="47200" x="3287713" y="755650"/>
          <p14:tracePt t="47207" x="2744788" y="585788"/>
          <p14:tracePt t="47215" x="2251075" y="441325"/>
          <p14:tracePt t="47224" x="1827213" y="347663"/>
          <p14:tracePt t="47243" x="1265238" y="230188"/>
          <p14:tracePt t="47246" x="1069975" y="187325"/>
          <p14:tracePt t="47255" x="925513" y="152400"/>
          <p14:tracePt t="47263" x="823913" y="127000"/>
          <p14:tracePt t="47270" x="747713" y="111125"/>
          <p14:tracePt t="47279" x="688975" y="85725"/>
          <p14:tracePt t="47287" x="636588" y="58738"/>
          <p14:tracePt t="47295" x="585788" y="33338"/>
          <p14:tracePt t="47303" x="544513" y="17463"/>
          <p14:tracePt t="47311" x="492125" y="0"/>
        </p14:tracePtLst>
      </p14:laserTraceLst>
    </p:ext>
  </p:extLs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+mj-lt"/>
              </a:rPr>
              <a:t>(4) Potential development direction – cryogenic forming </a:t>
            </a:r>
            <a:endParaRPr lang="zh-CN" altLang="en-US" dirty="0">
              <a:latin typeface="+mj-lt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BFDAF33A-75E1-4C0B-A22B-EAC9B12C110F}" type="slidenum">
              <a:rPr lang="de-DE" smtClean="0"/>
              <a:pPr algn="ctr"/>
              <a:t>5</a:t>
            </a:fld>
            <a:endParaRPr lang="de-DE" dirty="0"/>
          </a:p>
        </p:txBody>
      </p:sp>
      <p:sp>
        <p:nvSpPr>
          <p:cNvPr id="9" name="矩形 20">
            <a:extLst>
              <a:ext uri="{FF2B5EF4-FFF2-40B4-BE49-F238E27FC236}">
                <a16:creationId xmlns:a16="http://schemas.microsoft.com/office/drawing/2014/main" id="{92A72F0F-42EB-4F92-0008-8B4B2AB2A4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6171" y="5191939"/>
            <a:ext cx="409354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>
              <a:defRPr sz="2500" b="1">
                <a:solidFill>
                  <a:srgbClr val="000066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 sz="2500" b="1">
                <a:solidFill>
                  <a:srgbClr val="000066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 sz="2500" b="1">
                <a:solidFill>
                  <a:srgbClr val="000066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 sz="2500" b="1">
                <a:solidFill>
                  <a:srgbClr val="000066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 sz="2500" b="1">
                <a:solidFill>
                  <a:srgbClr val="000066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0066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0066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0066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0066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/>
            <a:r>
              <a:rPr lang="en-US" altLang="zh-CN" sz="3000" b="0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  <a:ea typeface="+mj-ea"/>
                <a:cs typeface="+mj-cs"/>
              </a:rPr>
              <a:t>Cryogenic properties of 2219 aluminum alloy</a:t>
            </a:r>
          </a:p>
        </p:txBody>
      </p:sp>
      <p:sp>
        <p:nvSpPr>
          <p:cNvPr id="11" name="右箭头 16">
            <a:extLst>
              <a:ext uri="{FF2B5EF4-FFF2-40B4-BE49-F238E27FC236}">
                <a16:creationId xmlns:a16="http://schemas.microsoft.com/office/drawing/2014/main" id="{DF97B18E-A00C-3793-E5DB-6C33361F18D1}"/>
              </a:ext>
            </a:extLst>
          </p:cNvPr>
          <p:cNvSpPr/>
          <p:nvPr/>
        </p:nvSpPr>
        <p:spPr>
          <a:xfrm flipV="1">
            <a:off x="5663952" y="2872912"/>
            <a:ext cx="515505" cy="573143"/>
          </a:xfrm>
          <a:prstGeom prst="rightArrow">
            <a:avLst>
              <a:gd name="adj1" fmla="val 44641"/>
              <a:gd name="adj2" fmla="val 53122"/>
            </a:avLst>
          </a:prstGeom>
          <a:solidFill>
            <a:srgbClr val="0070C0"/>
          </a:solidFill>
          <a:ln w="12700" cap="flat" cmpd="sng" algn="ctr">
            <a:solidFill>
              <a:srgbClr val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16427B3D-9E38-16E4-D582-1BEDF815A648}"/>
              </a:ext>
            </a:extLst>
          </p:cNvPr>
          <p:cNvSpPr txBox="1"/>
          <p:nvPr/>
        </p:nvSpPr>
        <p:spPr>
          <a:xfrm>
            <a:off x="5663952" y="5191938"/>
            <a:ext cx="641898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de-DE"/>
            </a:defPPr>
            <a:lvl1pPr algn="ctr">
              <a:defRPr sz="3000" b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  <a:ea typeface="+mj-ea"/>
                <a:cs typeface="+mj-cs"/>
              </a:defRPr>
            </a:lvl1pPr>
            <a:lvl2pPr marL="742950" indent="-285750">
              <a:defRPr sz="2500" b="1">
                <a:solidFill>
                  <a:srgbClr val="000066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 sz="2500" b="1">
                <a:solidFill>
                  <a:srgbClr val="000066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 sz="2500" b="1">
                <a:solidFill>
                  <a:srgbClr val="000066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 sz="2500" b="1">
                <a:solidFill>
                  <a:srgbClr val="000066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0066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0066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0066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0066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dirty="0"/>
              <a:t>The principle of cryogenic forming for aluminum alloy thin-walled components</a:t>
            </a:r>
            <a:endParaRPr lang="zh-CN" altLang="en-US" dirty="0"/>
          </a:p>
        </p:txBody>
      </p: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271D86F3-BE08-29F4-2E17-ACD279253184}"/>
              </a:ext>
            </a:extLst>
          </p:cNvPr>
          <p:cNvGrpSpPr/>
          <p:nvPr/>
        </p:nvGrpSpPr>
        <p:grpSpPr>
          <a:xfrm>
            <a:off x="684721" y="1052736"/>
            <a:ext cx="4737008" cy="4213494"/>
            <a:chOff x="566904" y="1124743"/>
            <a:chExt cx="4737008" cy="4213494"/>
          </a:xfrm>
        </p:grpSpPr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90C7D1AA-5A12-DBAE-2DD8-1664D1E25F4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1860" r="58053" b="4406"/>
            <a:stretch/>
          </p:blipFill>
          <p:spPr>
            <a:xfrm>
              <a:off x="623392" y="1124743"/>
              <a:ext cx="4680520" cy="4104457"/>
            </a:xfrm>
            <a:prstGeom prst="rect">
              <a:avLst/>
            </a:prstGeom>
          </p:spPr>
        </p:pic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4425C6DF-3545-A024-521E-29160F977008}"/>
                </a:ext>
              </a:extLst>
            </p:cNvPr>
            <p:cNvSpPr txBox="1"/>
            <p:nvPr/>
          </p:nvSpPr>
          <p:spPr>
            <a:xfrm rot="16200000">
              <a:off x="-155165" y="2710908"/>
              <a:ext cx="1813469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zh-CN" dirty="0"/>
                <a:t>True stress (MPa)</a:t>
              </a:r>
              <a:endParaRPr lang="zh-CN" altLang="en-US" dirty="0"/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3C513CFC-433E-FD75-4EAD-66DFF45DD157}"/>
                </a:ext>
              </a:extLst>
            </p:cNvPr>
            <p:cNvSpPr txBox="1"/>
            <p:nvPr/>
          </p:nvSpPr>
          <p:spPr>
            <a:xfrm>
              <a:off x="2783632" y="4968905"/>
              <a:ext cx="1233869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zh-CN" dirty="0"/>
                <a:t>True strain</a:t>
              </a:r>
              <a:endParaRPr lang="zh-CN" altLang="en-US" dirty="0"/>
            </a:p>
          </p:txBody>
        </p:sp>
        <p:sp>
          <p:nvSpPr>
            <p:cNvPr id="27" name="箭头: 下 26">
              <a:extLst>
                <a:ext uri="{FF2B5EF4-FFF2-40B4-BE49-F238E27FC236}">
                  <a16:creationId xmlns:a16="http://schemas.microsoft.com/office/drawing/2014/main" id="{A17A23AE-44B7-61E0-0693-91645FE4C277}"/>
                </a:ext>
              </a:extLst>
            </p:cNvPr>
            <p:cNvSpPr/>
            <p:nvPr/>
          </p:nvSpPr>
          <p:spPr>
            <a:xfrm rot="10800000">
              <a:off x="3937027" y="1941064"/>
              <a:ext cx="1036784" cy="1813471"/>
            </a:xfrm>
            <a:prstGeom prst="downArrow">
              <a:avLst>
                <a:gd name="adj1" fmla="val 50000"/>
                <a:gd name="adj2" fmla="val 26201"/>
              </a:avLst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rtlCol="0" anchor="ctr"/>
            <a:lstStyle/>
            <a:p>
              <a:pPr algn="ctr"/>
              <a:r>
                <a:rPr lang="en-US" altLang="zh-CN" dirty="0"/>
                <a:t>Hardening doubled</a:t>
              </a:r>
              <a:endParaRPr lang="zh-CN" altLang="en-US" dirty="0"/>
            </a:p>
          </p:txBody>
        </p:sp>
        <p:sp>
          <p:nvSpPr>
            <p:cNvPr id="28" name="箭头: 下 27">
              <a:extLst>
                <a:ext uri="{FF2B5EF4-FFF2-40B4-BE49-F238E27FC236}">
                  <a16:creationId xmlns:a16="http://schemas.microsoft.com/office/drawing/2014/main" id="{C69F6E50-3217-B096-A716-ABC863446E4F}"/>
                </a:ext>
              </a:extLst>
            </p:cNvPr>
            <p:cNvSpPr/>
            <p:nvPr/>
          </p:nvSpPr>
          <p:spPr>
            <a:xfrm rot="16200000">
              <a:off x="3660876" y="3248524"/>
              <a:ext cx="1015664" cy="1990426"/>
            </a:xfrm>
            <a:prstGeom prst="downArrow">
              <a:avLst>
                <a:gd name="adj1" fmla="val 50000"/>
                <a:gd name="adj2" fmla="val 26201"/>
              </a:avLst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rtlCol="0" anchor="ctr"/>
            <a:lstStyle/>
            <a:p>
              <a:pPr algn="ctr"/>
              <a:r>
                <a:rPr lang="en-US" altLang="zh-CN" dirty="0"/>
                <a:t>60% increase in elongation</a:t>
              </a:r>
              <a:endParaRPr lang="zh-CN" altLang="en-US" dirty="0"/>
            </a:p>
          </p:txBody>
        </p:sp>
      </p:grp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81EF40D2-EFE5-4BD6-547E-578A2B6D1E04}"/>
              </a:ext>
            </a:extLst>
          </p:cNvPr>
          <p:cNvGrpSpPr/>
          <p:nvPr/>
        </p:nvGrpSpPr>
        <p:grpSpPr>
          <a:xfrm>
            <a:off x="6421680" y="1143260"/>
            <a:ext cx="5018751" cy="3774428"/>
            <a:chOff x="6421680" y="1268760"/>
            <a:chExt cx="5018751" cy="3774428"/>
          </a:xfrm>
        </p:grpSpPr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F7AC86E0-6158-C1F0-76D5-B3227E6B4B0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585"/>
            <a:stretch/>
          </p:blipFill>
          <p:spPr>
            <a:xfrm>
              <a:off x="6421680" y="1268760"/>
              <a:ext cx="5018751" cy="3774428"/>
            </a:xfrm>
            <a:prstGeom prst="rect">
              <a:avLst/>
            </a:prstGeom>
          </p:spPr>
        </p:pic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96B8D7C3-A1C7-661B-0961-B6A45F8CB4A0}"/>
                </a:ext>
              </a:extLst>
            </p:cNvPr>
            <p:cNvSpPr txBox="1"/>
            <p:nvPr/>
          </p:nvSpPr>
          <p:spPr>
            <a:xfrm>
              <a:off x="6744072" y="2486145"/>
              <a:ext cx="720080" cy="52322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dirty="0"/>
                <a:t>Blank holder</a:t>
              </a:r>
              <a:endParaRPr lang="zh-CN" altLang="en-US" sz="1400" dirty="0"/>
            </a:p>
          </p:txBody>
        </p: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281B97E6-9305-00C6-3A18-444BDB8C0E53}"/>
                </a:ext>
              </a:extLst>
            </p:cNvPr>
            <p:cNvSpPr txBox="1"/>
            <p:nvPr/>
          </p:nvSpPr>
          <p:spPr>
            <a:xfrm>
              <a:off x="6744072" y="4226750"/>
              <a:ext cx="720080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dirty="0"/>
                <a:t>Die</a:t>
              </a:r>
              <a:endParaRPr lang="zh-CN" altLang="en-US" sz="1400" dirty="0"/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1AA026DD-404F-3189-6F1B-15CEBB47F863}"/>
                </a:ext>
              </a:extLst>
            </p:cNvPr>
            <p:cNvSpPr txBox="1"/>
            <p:nvPr/>
          </p:nvSpPr>
          <p:spPr>
            <a:xfrm>
              <a:off x="8513404" y="2486145"/>
              <a:ext cx="720080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dirty="0"/>
                <a:t>Punch</a:t>
              </a:r>
              <a:endParaRPr lang="zh-CN" altLang="en-US" sz="1400" dirty="0"/>
            </a:p>
          </p:txBody>
        </p: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6A4E254E-F4F5-07F0-FF6D-96CCF9278BD6}"/>
                </a:ext>
              </a:extLst>
            </p:cNvPr>
            <p:cNvSpPr txBox="1"/>
            <p:nvPr/>
          </p:nvSpPr>
          <p:spPr>
            <a:xfrm>
              <a:off x="10344472" y="2710586"/>
              <a:ext cx="720080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dirty="0"/>
                <a:t>Area B</a:t>
              </a:r>
              <a:endParaRPr lang="zh-CN" altLang="en-US" sz="1400" dirty="0"/>
            </a:p>
          </p:txBody>
        </p:sp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2892BA0A-819F-00BF-0CE2-6E39AA094933}"/>
                </a:ext>
              </a:extLst>
            </p:cNvPr>
            <p:cNvSpPr txBox="1"/>
            <p:nvPr/>
          </p:nvSpPr>
          <p:spPr>
            <a:xfrm>
              <a:off x="8526589" y="3861048"/>
              <a:ext cx="720080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dirty="0"/>
                <a:t>Area A</a:t>
              </a:r>
              <a:endParaRPr lang="zh-CN" altLang="en-US" sz="1400" dirty="0"/>
            </a:p>
          </p:txBody>
        </p:sp>
      </p:grpSp>
      <p:sp>
        <p:nvSpPr>
          <p:cNvPr id="36" name="Fußzeilenplatzhalter 4">
            <a:extLst>
              <a:ext uri="{FF2B5EF4-FFF2-40B4-BE49-F238E27FC236}">
                <a16:creationId xmlns:a16="http://schemas.microsoft.com/office/drawing/2014/main" id="{AA0B1D2E-6DE4-2A6D-9139-3EA5BB6DD5D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6946304" y="6093301"/>
            <a:ext cx="3860800" cy="628179"/>
          </a:xfrm>
        </p:spPr>
        <p:txBody>
          <a:bodyPr/>
          <a:lstStyle/>
          <a:p>
            <a:r>
              <a:rPr lang="en-US" altLang="zh-CN" dirty="0"/>
              <a:t>B Feng</a:t>
            </a:r>
          </a:p>
          <a:p>
            <a:r>
              <a:rPr lang="en-US" dirty="0"/>
              <a:t>Shanghai Jiao Tong University</a:t>
            </a:r>
          </a:p>
          <a:p>
            <a:r>
              <a:rPr lang="en-US" dirty="0"/>
              <a:t>2023</a:t>
            </a:r>
            <a:r>
              <a:rPr lang="en-US" altLang="zh-CN" dirty="0"/>
              <a:t>/6/19</a:t>
            </a:r>
            <a:endParaRPr lang="en-US" dirty="0"/>
          </a:p>
        </p:txBody>
      </p:sp>
      <p:pic>
        <p:nvPicPr>
          <p:cNvPr id="3" name="音频 2">
            <a:hlinkClick r:id="" action="ppaction://media"/>
            <a:extLst>
              <a:ext uri="{FF2B5EF4-FFF2-40B4-BE49-F238E27FC236}">
                <a16:creationId xmlns:a16="http://schemas.microsoft.com/office/drawing/2014/main" id="{D8606427-2F48-4FF5-B58B-26305B74FC5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8908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1986"/>
    </mc:Choice>
    <mc:Fallback>
      <p:transition spd="slow" advTm="6198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200" x="2293938" y="2795588"/>
          <p14:tracePt t="237" x="2251075" y="2830513"/>
          <p14:tracePt t="239" x="2225675" y="2838450"/>
          <p14:tracePt t="248" x="2192338" y="2871788"/>
          <p14:tracePt t="255" x="2166938" y="2881313"/>
          <p14:tracePt t="263" x="2132013" y="2914650"/>
          <p14:tracePt t="272" x="2098675" y="2932113"/>
          <p14:tracePt t="279" x="2047875" y="2974975"/>
          <p14:tracePt t="287" x="2012950" y="3016250"/>
          <p14:tracePt t="296" x="1954213" y="3067050"/>
          <p14:tracePt t="303" x="1954213" y="3084513"/>
          <p14:tracePt t="311" x="1911350" y="3119438"/>
          <p14:tracePt t="320" x="1893888" y="3144838"/>
          <p14:tracePt t="327" x="1893888" y="3160713"/>
          <p14:tracePt t="335" x="1868488" y="3186113"/>
          <p14:tracePt t="344" x="1860550" y="3203575"/>
          <p14:tracePt t="351" x="1860550" y="3221038"/>
          <p14:tracePt t="360" x="1852613" y="3221038"/>
          <p14:tracePt t="399" x="1852613" y="3238500"/>
          <p14:tracePt t="407" x="1852613" y="3246438"/>
          <p14:tracePt t="415" x="1835150" y="3254375"/>
          <p14:tracePt t="423" x="1835150" y="3271838"/>
          <p14:tracePt t="439" x="1835150" y="3297238"/>
          <p14:tracePt t="479" x="1843088" y="3297238"/>
          <p14:tracePt t="487" x="1860550" y="3297238"/>
          <p14:tracePt t="495" x="1885950" y="3297238"/>
          <p14:tracePt t="503" x="1928813" y="3289300"/>
          <p14:tracePt t="511" x="1979613" y="3263900"/>
          <p14:tracePt t="519" x="2030413" y="3221038"/>
          <p14:tracePt t="527" x="2055813" y="3211513"/>
          <p14:tracePt t="535" x="2081213" y="3195638"/>
          <p14:tracePt t="543" x="2098675" y="3178175"/>
          <p14:tracePt t="551" x="2132013" y="3160713"/>
          <p14:tracePt t="559" x="2149475" y="3135313"/>
          <p14:tracePt t="567" x="2157413" y="3127375"/>
          <p14:tracePt t="575" x="2166938" y="3094038"/>
          <p14:tracePt t="583" x="2166938" y="3084513"/>
          <p14:tracePt t="591" x="2166938" y="3076575"/>
          <p14:tracePt t="599" x="2166938" y="3059113"/>
          <p14:tracePt t="607" x="2166938" y="3051175"/>
          <p14:tracePt t="615" x="2166938" y="3033713"/>
          <p14:tracePt t="623" x="2166938" y="3025775"/>
          <p14:tracePt t="639" x="2157413" y="3016250"/>
          <p14:tracePt t="647" x="2149475" y="3008313"/>
          <p14:tracePt t="687" x="2141538" y="3000375"/>
          <p14:tracePt t="743" x="2132013" y="2990850"/>
          <p14:tracePt t="845" x="2124075" y="2982913"/>
          <p14:tracePt t="863" x="2124075" y="2974975"/>
          <p14:tracePt t="991" x="2116138" y="2957513"/>
          <p14:tracePt t="1127" x="2106613" y="2949575"/>
          <p14:tracePt t="2260" x="2081213" y="2922588"/>
          <p14:tracePt t="2263" x="2081213" y="2897188"/>
          <p14:tracePt t="2271" x="2081213" y="2889250"/>
          <p14:tracePt t="2279" x="2047875" y="2863850"/>
          <p14:tracePt t="2287" x="2030413" y="2846388"/>
          <p14:tracePt t="2297" x="2022475" y="2820988"/>
          <p14:tracePt t="2303" x="1987550" y="2795588"/>
          <p14:tracePt t="2312" x="1946275" y="2744788"/>
          <p14:tracePt t="2319" x="1928813" y="2711450"/>
          <p14:tracePt t="2327" x="1903413" y="2676525"/>
          <p14:tracePt t="2335" x="1885950" y="2625725"/>
          <p14:tracePt t="2344" x="1860550" y="2592388"/>
          <p14:tracePt t="2351" x="1852613" y="2574925"/>
          <p14:tracePt t="2360" x="1827213" y="2541588"/>
          <p14:tracePt t="2367" x="1817688" y="2532063"/>
          <p14:tracePt t="2375" x="1809750" y="2516188"/>
          <p14:tracePt t="2480" x="1809750" y="2506663"/>
          <p14:tracePt t="2487" x="1801813" y="2489200"/>
          <p14:tracePt t="3505" x="1792288" y="2489200"/>
          <p14:tracePt t="3767" x="1784350" y="2489200"/>
          <p14:tracePt t="3775" x="1776413" y="2489200"/>
          <p14:tracePt t="8904" x="1784350" y="2524125"/>
          <p14:tracePt t="8919" x="1784350" y="2566988"/>
          <p14:tracePt t="8929" x="1817688" y="2600325"/>
          <p14:tracePt t="8935" x="1817688" y="2625725"/>
          <p14:tracePt t="8943" x="1817688" y="2668588"/>
          <p14:tracePt t="8951" x="1817688" y="2727325"/>
          <p14:tracePt t="8959" x="1817688" y="2744788"/>
          <p14:tracePt t="8967" x="1817688" y="2805113"/>
          <p14:tracePt t="8976" x="1817688" y="2871788"/>
          <p14:tracePt t="8983" x="1817688" y="2957513"/>
          <p14:tracePt t="8991" x="1817688" y="3041650"/>
          <p14:tracePt t="8999" x="1817688" y="3127375"/>
          <p14:tracePt t="9007" x="1817688" y="3211513"/>
          <p14:tracePt t="9015" x="1827213" y="3297238"/>
          <p14:tracePt t="9023" x="1835150" y="3373438"/>
          <p14:tracePt t="9031" x="1843088" y="3390900"/>
          <p14:tracePt t="9039" x="1843088" y="3416300"/>
          <p14:tracePt t="9047" x="1843088" y="3424238"/>
          <p14:tracePt t="9055" x="1852613" y="3449638"/>
          <p14:tracePt t="9063" x="1868488" y="3459163"/>
          <p14:tracePt t="9071" x="1868488" y="3475038"/>
          <p14:tracePt t="9087" x="1878013" y="3492500"/>
          <p14:tracePt t="9095" x="1903413" y="3517900"/>
          <p14:tracePt t="9103" x="1920875" y="3527425"/>
          <p14:tracePt t="9111" x="1946275" y="3535363"/>
          <p14:tracePt t="9119" x="1987550" y="3578225"/>
          <p14:tracePt t="9131" x="2012950" y="3611563"/>
          <p14:tracePt t="9134" x="2047875" y="3629025"/>
          <p14:tracePt t="9147" x="2081213" y="3679825"/>
          <p14:tracePt t="9151" x="2106613" y="3705225"/>
          <p14:tracePt t="9162" x="2141538" y="3738563"/>
          <p14:tracePt t="9167" x="2174875" y="3748088"/>
          <p14:tracePt t="9178" x="2182813" y="3748088"/>
          <p14:tracePt t="9183" x="2192338" y="3756025"/>
          <p14:tracePt t="9239" x="2200275" y="3763963"/>
          <p14:tracePt t="9246" x="2208213" y="3763963"/>
          <p14:tracePt t="9255" x="2217738" y="3763963"/>
          <p14:tracePt t="9271" x="2251075" y="3763963"/>
          <p14:tracePt t="9279" x="2260600" y="3738563"/>
          <p14:tracePt t="9287" x="2268538" y="3730625"/>
          <p14:tracePt t="9295" x="2268538" y="3713163"/>
          <p14:tracePt t="9303" x="2293938" y="3697288"/>
          <p14:tracePt t="9311" x="2293938" y="3662363"/>
          <p14:tracePt t="9319" x="2276475" y="3629025"/>
          <p14:tracePt t="9327" x="2251075" y="3603625"/>
          <p14:tracePt t="9335" x="2243138" y="3603625"/>
          <p14:tracePt t="9344" x="2243138" y="3594100"/>
          <p14:tracePt t="9447" x="2243138" y="3586163"/>
          <p14:tracePt t="9464" x="2243138" y="3568700"/>
          <p14:tracePt t="9527" x="2217738" y="3543300"/>
          <p14:tracePt t="10440" x="2217738" y="3535363"/>
          <p14:tracePt t="14162" x="2208213" y="3535363"/>
          <p14:tracePt t="14167" x="2200275" y="3535363"/>
          <p14:tracePt t="14183" x="2192338" y="3535363"/>
          <p14:tracePt t="14191" x="2182813" y="3535363"/>
          <p14:tracePt t="14215" x="2174875" y="3535363"/>
          <p14:tracePt t="14223" x="2157413" y="3535363"/>
          <p14:tracePt t="14287" x="2149475" y="3535363"/>
          <p14:tracePt t="14295" x="2141538" y="3527425"/>
          <p14:tracePt t="14335" x="2132013" y="3527425"/>
          <p14:tracePt t="14343" x="2124075" y="3517900"/>
          <p14:tracePt t="20967" x="2116138" y="3543300"/>
          <p14:tracePt t="20975" x="2116138" y="3568700"/>
          <p14:tracePt t="20983" x="2106613" y="3594100"/>
          <p14:tracePt t="20991" x="2106613" y="3629025"/>
          <p14:tracePt t="20999" x="2106613" y="3662363"/>
          <p14:tracePt t="21009" x="2106613" y="3687763"/>
          <p14:tracePt t="21015" x="2106613" y="3713163"/>
          <p14:tracePt t="21024" x="2106613" y="3738563"/>
          <p14:tracePt t="21031" x="2106613" y="3748088"/>
          <p14:tracePt t="21047" x="2106613" y="3756025"/>
          <p14:tracePt t="21146" x="2106613" y="3773488"/>
          <p14:tracePt t="21183" x="2106613" y="3790950"/>
          <p14:tracePt t="21193" x="2106613" y="3816350"/>
          <p14:tracePt t="21199" x="2106613" y="3841750"/>
          <p14:tracePt t="21208" x="2106613" y="3883025"/>
          <p14:tracePt t="21215" x="2106613" y="3935413"/>
          <p14:tracePt t="21224" x="2106613" y="3986213"/>
          <p14:tracePt t="21231" x="2106613" y="4019550"/>
          <p14:tracePt t="21243" x="2106613" y="4044950"/>
          <p14:tracePt t="21247" x="2106613" y="4052888"/>
          <p14:tracePt t="21263" x="2106613" y="4062413"/>
          <p14:tracePt t="21271" x="2106613" y="4070350"/>
          <p14:tracePt t="21312" x="2106613" y="4087813"/>
          <p14:tracePt t="21319" x="2106613" y="4105275"/>
          <p14:tracePt t="21327" x="2106613" y="4130675"/>
          <p14:tracePt t="21335" x="2116138" y="4156075"/>
          <p14:tracePt t="21343" x="2141538" y="4249738"/>
          <p14:tracePt t="21351" x="2200275" y="4376738"/>
          <p14:tracePt t="21359" x="2268538" y="4572000"/>
          <p14:tracePt t="21367" x="2387600" y="4818063"/>
          <p14:tracePt t="21375" x="2497138" y="5038725"/>
          <p14:tracePt t="21383" x="2608263" y="5251450"/>
          <p14:tracePt t="21391" x="2693988" y="5380038"/>
          <p14:tracePt t="21399" x="2744788" y="5456238"/>
          <p14:tracePt t="21407" x="2803525" y="5514975"/>
          <p14:tracePt t="21415" x="2811463" y="5524500"/>
          <p14:tracePt t="21423" x="2838450" y="5532438"/>
          <p14:tracePt t="21431" x="2846388" y="5532438"/>
          <p14:tracePt t="21463" x="2879725" y="5532438"/>
          <p14:tracePt t="21479" x="2889250" y="5532438"/>
          <p14:tracePt t="21495" x="2922588" y="5532438"/>
          <p14:tracePt t="21503" x="2947988" y="5514975"/>
          <p14:tracePt t="21511" x="2955925" y="5514975"/>
          <p14:tracePt t="21519" x="2973388" y="5514975"/>
          <p14:tracePt t="21527" x="2998788" y="5514975"/>
          <p14:tracePt t="21535" x="3033713" y="5514975"/>
          <p14:tracePt t="21543" x="3059113" y="5514975"/>
          <p14:tracePt t="21551" x="3067050" y="5514975"/>
          <p14:tracePt t="21559" x="3074988" y="5514975"/>
          <p14:tracePt t="21567" x="3084513" y="5514975"/>
          <p14:tracePt t="21623" x="3109913" y="5514975"/>
          <p14:tracePt t="21631" x="3143250" y="5514975"/>
          <p14:tracePt t="21639" x="3178175" y="5514975"/>
          <p14:tracePt t="21647" x="3203575" y="5514975"/>
          <p14:tracePt t="21655" x="3244850" y="5514975"/>
          <p14:tracePt t="21663" x="3305175" y="5514975"/>
          <p14:tracePt t="21671" x="3348038" y="5514975"/>
          <p14:tracePt t="21679" x="3373438" y="5514975"/>
          <p14:tracePt t="21687" x="3414713" y="5514975"/>
          <p14:tracePt t="21695" x="3475038" y="5514975"/>
          <p14:tracePt t="21703" x="3543300" y="5514975"/>
          <p14:tracePt t="21711" x="3611563" y="5514975"/>
          <p14:tracePt t="21719" x="3695700" y="5514975"/>
          <p14:tracePt t="21727" x="3814763" y="5514975"/>
          <p14:tracePt t="21735" x="3925888" y="5514975"/>
          <p14:tracePt t="21743" x="4035425" y="5514975"/>
          <p14:tracePt t="21751" x="4179888" y="5514975"/>
          <p14:tracePt t="21759" x="4306888" y="5514975"/>
          <p14:tracePt t="21767" x="4443413" y="5514975"/>
          <p14:tracePt t="21775" x="4587875" y="5524500"/>
          <p14:tracePt t="21783" x="4732338" y="5524500"/>
          <p14:tracePt t="21791" x="4851400" y="5524500"/>
          <p14:tracePt t="21799" x="4995863" y="5524500"/>
          <p14:tracePt t="21807" x="5122863" y="5524500"/>
          <p14:tracePt t="21815" x="5233988" y="5524500"/>
          <p14:tracePt t="21823" x="5327650" y="5497513"/>
          <p14:tracePt t="21831" x="5429250" y="5481638"/>
          <p14:tracePt t="21839" x="5530850" y="5430838"/>
          <p14:tracePt t="21847" x="5641975" y="5395913"/>
          <p14:tracePt t="21855" x="5751513" y="5362575"/>
          <p14:tracePt t="21863" x="5837238" y="5319713"/>
          <p14:tracePt t="21871" x="5913438" y="5276850"/>
          <p14:tracePt t="21879" x="5981700" y="5235575"/>
          <p14:tracePt t="21887" x="6032500" y="5200650"/>
          <p14:tracePt t="21895" x="6065838" y="5167313"/>
          <p14:tracePt t="21903" x="6083300" y="5132388"/>
          <p14:tracePt t="21911" x="6100763" y="5091113"/>
          <p14:tracePt t="21919" x="6108700" y="5048250"/>
          <p14:tracePt t="21927" x="6134100" y="4997450"/>
          <p14:tracePt t="21935" x="6151563" y="4937125"/>
          <p14:tracePt t="21943" x="6159500" y="4868863"/>
          <p14:tracePt t="21951" x="6159500" y="4792663"/>
          <p14:tracePt t="21959" x="6159500" y="4708525"/>
          <p14:tracePt t="21967" x="6159500" y="4605338"/>
          <p14:tracePt t="21975" x="6159500" y="4513263"/>
          <p14:tracePt t="21983" x="6159500" y="4410075"/>
          <p14:tracePt t="21994" x="6151563" y="4308475"/>
          <p14:tracePt t="21999" x="6126163" y="4224338"/>
          <p14:tracePt t="22008" x="6100763" y="4130675"/>
          <p14:tracePt t="22015" x="6075363" y="4052888"/>
          <p14:tracePt t="22023" x="6040438" y="3994150"/>
          <p14:tracePt t="22031" x="5997575" y="3960813"/>
          <p14:tracePt t="22039" x="5946775" y="3917950"/>
          <p14:tracePt t="22047" x="5870575" y="3857625"/>
          <p14:tracePt t="22055" x="5794375" y="3806825"/>
          <p14:tracePt t="22063" x="5692775" y="3756025"/>
          <p14:tracePt t="22071" x="5591175" y="3713163"/>
          <p14:tracePt t="22079" x="5480050" y="3662363"/>
          <p14:tracePt t="22087" x="5378450" y="3629025"/>
          <p14:tracePt t="22095" x="5267325" y="3594100"/>
          <p14:tracePt t="22103" x="5165725" y="3560763"/>
          <p14:tracePt t="22111" x="5072063" y="3543300"/>
          <p14:tracePt t="22119" x="4970463" y="3509963"/>
          <p14:tracePt t="22127" x="4868863" y="3484563"/>
          <p14:tracePt t="22135" x="4757738" y="3459163"/>
          <p14:tracePt t="22144" x="4656138" y="3441700"/>
          <p14:tracePt t="22151" x="4537075" y="3424238"/>
          <p14:tracePt t="22160" x="4425950" y="3416300"/>
          <p14:tracePt t="22167" x="4306888" y="3390900"/>
          <p14:tracePt t="22177" x="4197350" y="3365500"/>
          <p14:tracePt t="22183" x="4111625" y="3355975"/>
          <p14:tracePt t="22191" x="4035425" y="3348038"/>
          <p14:tracePt t="22199" x="3976688" y="3340100"/>
          <p14:tracePt t="22208" x="3900488" y="3330575"/>
          <p14:tracePt t="22215" x="3840163" y="3314700"/>
          <p14:tracePt t="22225" x="3797300" y="3314700"/>
          <p14:tracePt t="22240" x="3695700" y="3314700"/>
          <p14:tracePt t="22247" x="3636963" y="3305175"/>
          <p14:tracePt t="22255" x="3568700" y="3305175"/>
          <p14:tracePt t="22263" x="3508375" y="3305175"/>
          <p14:tracePt t="22271" x="3441700" y="3305175"/>
          <p14:tracePt t="22279" x="3363913" y="3305175"/>
          <p14:tracePt t="22287" x="3297238" y="3305175"/>
          <p14:tracePt t="22295" x="3236913" y="3305175"/>
          <p14:tracePt t="22303" x="3168650" y="3305175"/>
          <p14:tracePt t="22311" x="3092450" y="3305175"/>
          <p14:tracePt t="22319" x="3033713" y="3305175"/>
          <p14:tracePt t="22327" x="2982913" y="3305175"/>
          <p14:tracePt t="22335" x="2940050" y="3305175"/>
          <p14:tracePt t="22343" x="2879725" y="3305175"/>
          <p14:tracePt t="22351" x="2863850" y="3305175"/>
          <p14:tracePt t="22359" x="2820988" y="3305175"/>
          <p14:tracePt t="22367" x="2778125" y="3305175"/>
          <p14:tracePt t="22375" x="2744788" y="3314700"/>
          <p14:tracePt t="22383" x="2693988" y="3340100"/>
          <p14:tracePt t="22391" x="2684463" y="3340100"/>
          <p14:tracePt t="22399" x="2668588" y="3355975"/>
          <p14:tracePt t="22408" x="2659063" y="3365500"/>
          <p14:tracePt t="22415" x="2651125" y="3365500"/>
          <p14:tracePt t="22423" x="2651125" y="3373438"/>
          <p14:tracePt t="22431" x="2625725" y="3390900"/>
          <p14:tracePt t="22439" x="2616200" y="3398838"/>
          <p14:tracePt t="22447" x="2616200" y="3408363"/>
          <p14:tracePt t="22458" x="2590800" y="3424238"/>
          <p14:tracePt t="22472" x="2557463" y="3449638"/>
          <p14:tracePt t="22479" x="2557463" y="3467100"/>
          <p14:tracePt t="22488" x="2549525" y="3484563"/>
          <p14:tracePt t="22495" x="2540000" y="3502025"/>
          <p14:tracePt t="22504" x="2532063" y="3509963"/>
          <p14:tracePt t="22511" x="2532063" y="3527425"/>
          <p14:tracePt t="22519" x="2532063" y="3535363"/>
          <p14:tracePt t="22527" x="2532063" y="3552825"/>
          <p14:tracePt t="22535" x="2532063" y="3578225"/>
          <p14:tracePt t="22543" x="2532063" y="3586163"/>
          <p14:tracePt t="22551" x="2514600" y="3611563"/>
          <p14:tracePt t="22559" x="2506663" y="3629025"/>
          <p14:tracePt t="22567" x="2506663" y="3646488"/>
          <p14:tracePt t="22575" x="2506663" y="3662363"/>
          <p14:tracePt t="22583" x="2506663" y="3687763"/>
          <p14:tracePt t="22591" x="2497138" y="3705225"/>
          <p14:tracePt t="22599" x="2497138" y="3738563"/>
          <p14:tracePt t="22608" x="2497138" y="3763963"/>
          <p14:tracePt t="22615" x="2481263" y="3790950"/>
          <p14:tracePt t="22623" x="2481263" y="3806825"/>
          <p14:tracePt t="22631" x="2481263" y="3841750"/>
          <p14:tracePt t="22639" x="2481263" y="3857625"/>
          <p14:tracePt t="22655" x="2471738" y="3892550"/>
          <p14:tracePt t="22671" x="2471738" y="3908425"/>
          <p14:tracePt t="22679" x="2471738" y="3925888"/>
          <p14:tracePt t="22687" x="2471738" y="3943350"/>
          <p14:tracePt t="22695" x="2471738" y="3968750"/>
          <p14:tracePt t="22703" x="2471738" y="3994150"/>
          <p14:tracePt t="22711" x="2471738" y="4002088"/>
          <p14:tracePt t="22719" x="2471738" y="4027488"/>
          <p14:tracePt t="22727" x="2471738" y="4037013"/>
          <p14:tracePt t="22735" x="2471738" y="4070350"/>
          <p14:tracePt t="22743" x="2471738" y="4095750"/>
          <p14:tracePt t="22751" x="2471738" y="4105275"/>
          <p14:tracePt t="22759" x="2489200" y="4113213"/>
          <p14:tracePt t="22767" x="2489200" y="4130675"/>
          <p14:tracePt t="22783" x="2489200" y="4138613"/>
          <p14:tracePt t="22791" x="2489200" y="4146550"/>
          <p14:tracePt t="22831" x="2524125" y="4181475"/>
          <p14:tracePt t="22839" x="2549525" y="4206875"/>
          <p14:tracePt t="22847" x="2600325" y="4232275"/>
          <p14:tracePt t="22855" x="2625725" y="4275138"/>
          <p14:tracePt t="22863" x="2659063" y="4300538"/>
          <p14:tracePt t="22871" x="2709863" y="4308475"/>
          <p14:tracePt t="22879" x="2744788" y="4325938"/>
          <p14:tracePt t="22887" x="2778125" y="4325938"/>
          <p14:tracePt t="22895" x="2786063" y="4341813"/>
          <p14:tracePt t="22903" x="2820988" y="4351338"/>
          <p14:tracePt t="22912" x="2838450" y="4359275"/>
          <p14:tracePt t="22927" x="2863850" y="4359275"/>
          <p14:tracePt t="27263" x="2863850" y="4376738"/>
          <p14:tracePt t="38867" x="2905125" y="4384675"/>
          <p14:tracePt t="38871" x="2940050" y="4402138"/>
          <p14:tracePt t="38879" x="2973388" y="4419600"/>
          <p14:tracePt t="38886" x="3033713" y="4427538"/>
          <p14:tracePt t="38896" x="3074988" y="4427538"/>
          <p14:tracePt t="38904" x="3135313" y="4435475"/>
          <p14:tracePt t="38911" x="3168650" y="4435475"/>
          <p14:tracePt t="38920" x="3211513" y="4445000"/>
          <p14:tracePt t="38927" x="3287713" y="4460875"/>
          <p14:tracePt t="38935" x="3355975" y="4460875"/>
          <p14:tracePt t="38943" x="3414713" y="4460875"/>
          <p14:tracePt t="38955" x="3492500" y="4435475"/>
          <p14:tracePt t="38959" x="3525838" y="4394200"/>
          <p14:tracePt t="38967" x="3586163" y="4316413"/>
          <p14:tracePt t="38975" x="3644900" y="4214813"/>
          <p14:tracePt t="38983" x="3687763" y="4079875"/>
          <p14:tracePt t="38991" x="3746500" y="3968750"/>
          <p14:tracePt t="38999" x="3797300" y="3875088"/>
          <p14:tracePt t="39007" x="3848100" y="3798888"/>
          <p14:tracePt t="39015" x="3941763" y="3705225"/>
          <p14:tracePt t="39026" x="4027488" y="3619500"/>
          <p14:tracePt t="39031" x="4121150" y="3527425"/>
          <p14:tracePt t="39040" x="4197350" y="3433763"/>
          <p14:tracePt t="39047" x="4291013" y="3330575"/>
          <p14:tracePt t="39056" x="4375150" y="3221038"/>
          <p14:tracePt t="39063" x="4468813" y="3119438"/>
          <p14:tracePt t="39074" x="4554538" y="3008313"/>
          <p14:tracePt t="39079" x="4621213" y="2906713"/>
          <p14:tracePt t="39087" x="4689475" y="2813050"/>
          <p14:tracePt t="39095" x="4749800" y="2719388"/>
          <p14:tracePt t="39104" x="4808538" y="2643188"/>
          <p14:tracePt t="39111" x="4859338" y="2574925"/>
          <p14:tracePt t="39119" x="4902200" y="2516188"/>
          <p14:tracePt t="39127" x="4935538" y="2463800"/>
          <p14:tracePt t="39135" x="4953000" y="2430463"/>
          <p14:tracePt t="39143" x="4962525" y="2413000"/>
          <p14:tracePt t="39151" x="4970463" y="2387600"/>
          <p14:tracePt t="39159" x="4978400" y="2379663"/>
          <p14:tracePt t="39167" x="5003800" y="2354263"/>
          <p14:tracePt t="39175" x="5013325" y="2303463"/>
          <p14:tracePt t="39183" x="5054600" y="2243138"/>
          <p14:tracePt t="39191" x="5080000" y="2184400"/>
          <p14:tracePt t="39199" x="5089525" y="2133600"/>
          <p14:tracePt t="39207" x="5089525" y="2108200"/>
          <p14:tracePt t="39215" x="5097463" y="2055813"/>
          <p14:tracePt t="39226" x="5106988" y="1989138"/>
          <p14:tracePt t="39231" x="5106988" y="1911350"/>
          <p14:tracePt t="39240" x="5106988" y="1844675"/>
          <p14:tracePt t="39247" x="5106988" y="1776413"/>
          <p14:tracePt t="39258" x="5106988" y="1716088"/>
          <p14:tracePt t="39263" x="5080000" y="1649413"/>
          <p14:tracePt t="39274" x="5038725" y="1589088"/>
          <p14:tracePt t="39279" x="4987925" y="1512888"/>
          <p14:tracePt t="39291" x="4935538" y="1452563"/>
          <p14:tracePt t="39295" x="4851400" y="1411288"/>
          <p14:tracePt t="39307" x="4765675" y="1376363"/>
          <p14:tracePt t="39311" x="4664075" y="1343025"/>
          <p14:tracePt t="39322" x="4545013" y="1325563"/>
          <p14:tracePt t="39327" x="4410075" y="1308100"/>
          <p14:tracePt t="39337" x="4265613" y="1308100"/>
          <p14:tracePt t="39343" x="4121150" y="1325563"/>
          <p14:tracePt t="39355" x="3933825" y="1393825"/>
          <p14:tracePt t="39359" x="3713163" y="1520825"/>
          <p14:tracePt t="39367" x="3492500" y="1700213"/>
          <p14:tracePt t="39375" x="3287713" y="1946275"/>
          <p14:tracePt t="39383" x="3117850" y="2209800"/>
          <p14:tracePt t="39391" x="3016250" y="2447925"/>
          <p14:tracePt t="39400" x="2930525" y="2736850"/>
          <p14:tracePt t="39407" x="2889250" y="2990850"/>
          <p14:tracePt t="39423" x="2871788" y="3279775"/>
          <p14:tracePt t="39431" x="2889250" y="3560763"/>
          <p14:tracePt t="39439" x="2973388" y="3816350"/>
          <p14:tracePt t="39447" x="3067050" y="4037013"/>
          <p14:tracePt t="39456" x="3211513" y="4265613"/>
          <p14:tracePt t="39463" x="3348038" y="4445000"/>
          <p14:tracePt t="39471" x="3492500" y="4605338"/>
          <p14:tracePt t="39479" x="3644900" y="4733925"/>
          <p14:tracePt t="39490" x="3763963" y="4792663"/>
          <p14:tracePt t="39495" x="3916363" y="4835525"/>
          <p14:tracePt t="39507" x="4052888" y="4860925"/>
          <p14:tracePt t="39510" x="4197350" y="4878388"/>
          <p14:tracePt t="39519" x="4341813" y="4886325"/>
          <p14:tracePt t="39527" x="4494213" y="4886325"/>
          <p14:tracePt t="39535" x="4638675" y="4860925"/>
          <p14:tracePt t="39542" x="4775200" y="4784725"/>
          <p14:tracePt t="39551" x="4910138" y="4708525"/>
          <p14:tracePt t="39559" x="5013325" y="4614863"/>
          <p14:tracePt t="39567" x="5097463" y="4513263"/>
          <p14:tracePt t="39575" x="5148263" y="4394200"/>
          <p14:tracePt t="39587" x="5191125" y="4291013"/>
          <p14:tracePt t="39591" x="5216525" y="4171950"/>
          <p14:tracePt t="39601" x="5233988" y="4070350"/>
          <p14:tracePt t="39607" x="5249863" y="3986213"/>
          <p14:tracePt t="39615" x="5249863" y="3908425"/>
          <p14:tracePt t="39623" x="5249863" y="3857625"/>
          <p14:tracePt t="39632" x="5249863" y="3816350"/>
          <p14:tracePt t="39639" x="5249863" y="3763963"/>
          <p14:tracePt t="39655" x="5249863" y="3738563"/>
          <p14:tracePt t="39663" x="5249863" y="3730625"/>
          <p14:tracePt t="39671" x="5249863" y="3722688"/>
          <p14:tracePt t="39679" x="5249863" y="3705225"/>
          <p14:tracePt t="39687" x="5249863" y="3687763"/>
          <p14:tracePt t="39695" x="5249863" y="3654425"/>
          <p14:tracePt t="39704" x="5249863" y="3629025"/>
          <p14:tracePt t="39711" x="5249863" y="3611563"/>
          <p14:tracePt t="39719" x="5249863" y="3586163"/>
          <p14:tracePt t="39727" x="5241925" y="3568700"/>
          <p14:tracePt t="39736" x="5241925" y="3535363"/>
          <p14:tracePt t="39743" x="5208588" y="3475038"/>
          <p14:tracePt t="39751" x="5183188" y="3441700"/>
          <p14:tracePt t="39759" x="5165725" y="3416300"/>
          <p14:tracePt t="39767" x="5140325" y="3390900"/>
          <p14:tracePt t="39775" x="5140325" y="3382963"/>
          <p14:tracePt t="39783" x="5114925" y="3355975"/>
          <p14:tracePt t="39791" x="5106988" y="3330575"/>
          <p14:tracePt t="39801" x="5089525" y="3297238"/>
          <p14:tracePt t="39807" x="5072063" y="3279775"/>
          <p14:tracePt t="39820" x="5064125" y="3246438"/>
          <p14:tracePt t="39822" x="5046663" y="3203575"/>
          <p14:tracePt t="39834" x="5029200" y="3170238"/>
          <p14:tracePt t="39839" x="5013325" y="3119438"/>
          <p14:tracePt t="39849" x="4987925" y="3084513"/>
          <p14:tracePt t="39855" x="4978400" y="3059113"/>
          <p14:tracePt t="39866" x="4962525" y="3033713"/>
          <p14:tracePt t="39872" x="4945063" y="3008313"/>
          <p14:tracePt t="39879" x="4919663" y="2990850"/>
          <p14:tracePt t="39888" x="4902200" y="2982913"/>
          <p14:tracePt t="39895" x="4868863" y="2965450"/>
          <p14:tracePt t="39905" x="4868863" y="2957513"/>
          <p14:tracePt t="39914" x="4843463" y="2957513"/>
          <p14:tracePt t="39920" x="4826000" y="2932113"/>
          <p14:tracePt t="39927" x="4818063" y="2922588"/>
          <p14:tracePt t="39935" x="4800600" y="2906713"/>
          <p14:tracePt t="39943" x="4791075" y="2897188"/>
          <p14:tracePt t="39951" x="4757738" y="2889250"/>
          <p14:tracePt t="39960" x="4740275" y="2881313"/>
          <p14:tracePt t="39967" x="4724400" y="2855913"/>
          <p14:tracePt t="39976" x="4699000" y="2838450"/>
          <p14:tracePt t="39983" x="4673600" y="2820988"/>
          <p14:tracePt t="39991" x="4630738" y="2805113"/>
          <p14:tracePt t="39999" x="4605338" y="2795588"/>
          <p14:tracePt t="40009" x="4570413" y="2795588"/>
          <p14:tracePt t="40015" x="4529138" y="2770188"/>
          <p14:tracePt t="40023" x="4468813" y="2752725"/>
          <p14:tracePt t="40031" x="4418013" y="2736850"/>
          <p14:tracePt t="40039" x="4410075" y="2736850"/>
          <p14:tracePt t="40047" x="4400550" y="2727325"/>
          <p14:tracePt t="40055" x="4392613" y="2727325"/>
          <p14:tracePt t="40072" x="4384675" y="2727325"/>
          <p14:tracePt t="40079" x="4367213" y="2711450"/>
          <p14:tracePt t="40087" x="4349750" y="2701925"/>
          <p14:tracePt t="40098" x="4306888" y="2693988"/>
          <p14:tracePt t="40103" x="4273550" y="2693988"/>
          <p14:tracePt t="40114" x="4230688" y="2693988"/>
          <p14:tracePt t="40119" x="4171950" y="2643188"/>
          <p14:tracePt t="40130" x="4146550" y="2617788"/>
          <p14:tracePt t="40148" x="4121150" y="2608263"/>
          <p14:tracePt t="40279" x="4103688" y="2608263"/>
          <p14:tracePt t="40327" x="4111625" y="2608263"/>
          <p14:tracePt t="40343" x="4121150" y="2608263"/>
          <p14:tracePt t="40351" x="4137025" y="2617788"/>
          <p14:tracePt t="40359" x="4154488" y="2617788"/>
          <p14:tracePt t="40375" x="4171950" y="2617788"/>
          <p14:tracePt t="40559" x="4179888" y="2617788"/>
          <p14:tracePt t="42604" x="4187825" y="2625725"/>
          <p14:tracePt t="42606" x="4187825" y="2651125"/>
          <p14:tracePt t="42615" x="4187825" y="2686050"/>
          <p14:tracePt t="42623" x="4187825" y="2701925"/>
          <p14:tracePt t="42631" x="4187825" y="2736850"/>
          <p14:tracePt t="42640" x="4205288" y="2770188"/>
          <p14:tracePt t="42647" x="4222750" y="2805113"/>
          <p14:tracePt t="42655" x="4230688" y="2820988"/>
          <p14:tracePt t="42663" x="4256088" y="2855913"/>
          <p14:tracePt t="42679" x="4256088" y="2863850"/>
          <p14:tracePt t="42695" x="4291013" y="2889250"/>
          <p14:tracePt t="42703" x="4291013" y="2897188"/>
          <p14:tracePt t="42711" x="4324350" y="2922588"/>
          <p14:tracePt t="42719" x="4349750" y="2940050"/>
          <p14:tracePt t="42727" x="4375150" y="2957513"/>
          <p14:tracePt t="42735" x="4392613" y="2965450"/>
          <p14:tracePt t="42742" x="4418013" y="2982913"/>
          <p14:tracePt t="42751" x="4468813" y="3016250"/>
          <p14:tracePt t="42759" x="4511675" y="3033713"/>
          <p14:tracePt t="42767" x="4579938" y="3067050"/>
          <p14:tracePt t="42775" x="4638675" y="3094038"/>
          <p14:tracePt t="42783" x="4673600" y="3109913"/>
          <p14:tracePt t="42791" x="4724400" y="3135313"/>
          <p14:tracePt t="42799" x="4732338" y="3135313"/>
          <p14:tracePt t="42808" x="4740275" y="3135313"/>
          <p14:tracePt t="42847" x="4749800" y="3135313"/>
          <p14:tracePt t="42863" x="4783138" y="3144838"/>
          <p14:tracePt t="42871" x="4808538" y="3160713"/>
          <p14:tracePt t="42879" x="4808538" y="3170238"/>
          <p14:tracePt t="42887" x="4843463" y="3170238"/>
          <p14:tracePt t="42895" x="4884738" y="3178175"/>
          <p14:tracePt t="42903" x="4894263" y="3186113"/>
          <p14:tracePt t="42911" x="4927600" y="3203575"/>
          <p14:tracePt t="42920" x="4962525" y="3203575"/>
          <p14:tracePt t="42927" x="4987925" y="3203575"/>
          <p14:tracePt t="42935" x="5029200" y="3228975"/>
          <p14:tracePt t="42986" x="5029200" y="3238500"/>
          <p14:tracePt t="42991" x="5029200" y="3246438"/>
          <p14:tracePt t="42999" x="5029200" y="3254375"/>
          <p14:tracePt t="43023" x="5021263" y="3254375"/>
          <p14:tracePt t="43123" x="5003800" y="3254375"/>
          <p14:tracePt t="43127" x="4962525" y="3289300"/>
          <p14:tracePt t="43135" x="4919663" y="3322638"/>
          <p14:tracePt t="43143" x="4876800" y="3390900"/>
          <p14:tracePt t="43151" x="4868863" y="3398838"/>
          <p14:tracePt t="43159" x="4868863" y="3441700"/>
          <p14:tracePt t="43167" x="4868863" y="3492500"/>
          <p14:tracePt t="43176" x="4868863" y="3535363"/>
          <p14:tracePt t="43183" x="4876800" y="3578225"/>
          <p14:tracePt t="43193" x="4902200" y="3629025"/>
          <p14:tracePt t="43199" x="4927600" y="3654425"/>
          <p14:tracePt t="43210" x="4995863" y="3722688"/>
          <p14:tracePt t="43215" x="5089525" y="3816350"/>
          <p14:tracePt t="43225" x="5216525" y="3943350"/>
          <p14:tracePt t="43231" x="5353050" y="4079875"/>
          <p14:tracePt t="43242" x="5497513" y="4240213"/>
          <p14:tracePt t="43248" x="5649913" y="4419600"/>
          <p14:tracePt t="43255" x="5802313" y="4605338"/>
          <p14:tracePt t="43263" x="5946775" y="4767263"/>
          <p14:tracePt t="43271" x="6100763" y="4946650"/>
          <p14:tracePt t="43279" x="6219825" y="5081588"/>
          <p14:tracePt t="43289" x="6311900" y="5183188"/>
          <p14:tracePt t="43294" x="6405563" y="5276850"/>
          <p14:tracePt t="43305" x="6499225" y="5353050"/>
          <p14:tracePt t="43311" x="6575425" y="5405438"/>
          <p14:tracePt t="43321" x="6661150" y="5464175"/>
          <p14:tracePt t="43329" x="6719888" y="5507038"/>
          <p14:tracePt t="43336" x="6780213" y="5532438"/>
          <p14:tracePt t="43345" x="6848475" y="5557838"/>
          <p14:tracePt t="43350" x="6907213" y="5575300"/>
          <p14:tracePt t="43371" x="7043738" y="5608638"/>
          <p14:tracePt t="43377" x="7085013" y="5608638"/>
          <p14:tracePt t="43384" x="7094538" y="5608638"/>
          <p14:tracePt t="43395" x="7153275" y="5608638"/>
          <p14:tracePt t="43400" x="7178675" y="5608638"/>
          <p14:tracePt t="43411" x="7213600" y="5608638"/>
          <p14:tracePt t="43415" x="7239000" y="5608638"/>
          <p14:tracePt t="43428" x="7289800" y="5608638"/>
          <p14:tracePt t="43432" x="7373938" y="5608638"/>
          <p14:tracePt t="43447" x="7586663" y="5608638"/>
          <p14:tracePt t="43461" x="7705725" y="5600700"/>
          <p14:tracePt t="43464" x="7807325" y="5575300"/>
          <p14:tracePt t="43472" x="7918450" y="5549900"/>
          <p14:tracePt t="43493" x="8147050" y="5514975"/>
          <p14:tracePt t="43500" x="8266113" y="5507038"/>
          <p14:tracePt t="43504" x="8359775" y="5507038"/>
          <p14:tracePt t="43511" x="8470900" y="5507038"/>
          <p14:tracePt t="43520" x="8589963" y="5507038"/>
          <p14:tracePt t="43526" x="8716963" y="5489575"/>
          <p14:tracePt t="43536" x="8843963" y="5481638"/>
          <p14:tracePt t="43543" x="8988425" y="5456238"/>
          <p14:tracePt t="43554" x="9150350" y="5405438"/>
          <p14:tracePt t="43560" x="9312275" y="5345113"/>
          <p14:tracePt t="43569" x="9490075" y="5268913"/>
          <p14:tracePt t="43578" x="9652000" y="5208588"/>
          <p14:tracePt t="43584" x="9829800" y="5132388"/>
          <p14:tracePt t="43595" x="9966325" y="5073650"/>
          <p14:tracePt t="43600" x="10085388" y="5013325"/>
          <p14:tracePt t="43619" x="10169525" y="4972050"/>
          <p14:tracePt t="43627" x="10245725" y="4937125"/>
          <p14:tracePt t="43633" x="10280650" y="4911725"/>
          <p14:tracePt t="43646" x="10288588" y="4894263"/>
          <p14:tracePt t="43649" x="10288588" y="4860925"/>
          <p14:tracePt t="43660" x="10288588" y="4818063"/>
          <p14:tracePt t="43665" x="10288588" y="4767263"/>
          <p14:tracePt t="43674" x="10271125" y="4716463"/>
          <p14:tracePt t="43680" x="10255250" y="4683125"/>
          <p14:tracePt t="43690" x="10212388" y="4630738"/>
          <p14:tracePt t="43695" x="10161588" y="4564063"/>
          <p14:tracePt t="43706" x="10067925" y="4495800"/>
          <p14:tracePt t="43711" x="9956800" y="4427538"/>
          <p14:tracePt t="43722" x="9855200" y="4351338"/>
          <p14:tracePt t="43734" x="9736138" y="4291013"/>
          <p14:tracePt t="43738" x="9609138" y="4232275"/>
          <p14:tracePt t="43744" x="9456738" y="4171950"/>
          <p14:tracePt t="43754" x="9302750" y="4121150"/>
          <p14:tracePt t="43761" x="9132888" y="4087813"/>
          <p14:tracePt t="43769" x="8988425" y="4062413"/>
          <p14:tracePt t="43777" x="8836025" y="4037013"/>
          <p14:tracePt t="43785" x="8674100" y="4011613"/>
          <p14:tracePt t="43795" x="8504238" y="3968750"/>
          <p14:tracePt t="43800" x="8359775" y="3943350"/>
          <p14:tracePt t="43812" x="8181975" y="3935413"/>
          <p14:tracePt t="43815" x="7994650" y="3917950"/>
          <p14:tracePt t="43828" x="7799388" y="3917950"/>
          <p14:tracePt t="43833" x="7621588" y="3917950"/>
          <p14:tracePt t="43854" x="7272338" y="3917950"/>
          <p14:tracePt t="43859" x="7094538" y="3917950"/>
          <p14:tracePt t="43868" x="6889750" y="3917950"/>
          <p14:tracePt t="43873" x="6737350" y="3917950"/>
          <p14:tracePt t="43881" x="6584950" y="3917950"/>
          <p14:tracePt t="43890" x="6430963" y="3917950"/>
          <p14:tracePt t="43899" x="6270625" y="3917950"/>
          <p14:tracePt t="43903" x="6116638" y="3917950"/>
          <p14:tracePt t="43911" x="5964238" y="3925888"/>
          <p14:tracePt t="43919" x="5811838" y="3935413"/>
          <p14:tracePt t="43927" x="5667375" y="3960813"/>
          <p14:tracePt t="43935" x="5522913" y="3968750"/>
          <p14:tracePt t="43943" x="5394325" y="4011613"/>
          <p14:tracePt t="43962" x="5165725" y="4087813"/>
          <p14:tracePt t="43967" x="5089525" y="4130675"/>
          <p14:tracePt t="43978" x="5021263" y="4189413"/>
          <p14:tracePt t="43983" x="4970463" y="4240213"/>
          <p14:tracePt t="43994" x="4927600" y="4291013"/>
          <p14:tracePt t="43999" x="4894263" y="4368800"/>
          <p14:tracePt t="44011" x="4876800" y="4427538"/>
          <p14:tracePt t="44014" x="4859338" y="4503738"/>
          <p14:tracePt t="44023" x="4843463" y="4572000"/>
          <p14:tracePt t="44031" x="4833938" y="4630738"/>
          <p14:tracePt t="44039" x="4833938" y="4708525"/>
          <p14:tracePt t="44047" x="4833938" y="4767263"/>
          <p14:tracePt t="44056" x="4833938" y="4818063"/>
          <p14:tracePt t="44063" x="4851400" y="4868863"/>
          <p14:tracePt t="44071" x="4894263" y="4937125"/>
          <p14:tracePt t="44079" x="4935538" y="4987925"/>
          <p14:tracePt t="44087" x="4987925" y="5048250"/>
          <p14:tracePt t="44095" x="5054600" y="5116513"/>
          <p14:tracePt t="44103" x="5122863" y="5183188"/>
          <p14:tracePt t="44111" x="5199063" y="5260975"/>
          <p14:tracePt t="44119" x="5292725" y="5345113"/>
          <p14:tracePt t="44127" x="5386388" y="5430838"/>
          <p14:tracePt t="44135" x="5497513" y="5497513"/>
          <p14:tracePt t="44149" x="5616575" y="5583238"/>
          <p14:tracePt t="44150" x="5735638" y="5641975"/>
          <p14:tracePt t="44159" x="5862638" y="5710238"/>
          <p14:tracePt t="44167" x="6024563" y="5778500"/>
          <p14:tracePt t="44176" x="6184900" y="5864225"/>
          <p14:tracePt t="44186" x="6364288" y="5915025"/>
          <p14:tracePt t="44197" x="6516688" y="5983288"/>
          <p14:tracePt t="44200" x="6669088" y="6034088"/>
          <p14:tracePt t="44213" x="6813550" y="6067425"/>
          <p14:tracePt t="44216" x="6958013" y="6102350"/>
          <p14:tracePt t="44229" x="7085013" y="6153150"/>
          <p14:tracePt t="44232" x="7213600" y="6186488"/>
          <p14:tracePt t="44245" x="7348538" y="6221413"/>
          <p14:tracePt t="44248" x="7477125" y="6254750"/>
          <p14:tracePt t="44260" x="7586663" y="6280150"/>
          <p14:tracePt t="44263" x="7688263" y="6288088"/>
          <p14:tracePt t="44277" x="7791450" y="6297613"/>
          <p14:tracePt t="44281" x="7893050" y="6323013"/>
          <p14:tracePt t="44300" x="8080375" y="6348413"/>
          <p14:tracePt t="44304" x="8164513" y="6365875"/>
          <p14:tracePt t="44312" x="8258175" y="6373813"/>
          <p14:tracePt t="44320" x="8351838" y="6391275"/>
          <p14:tracePt t="44328" x="8470900" y="6399213"/>
          <p14:tracePt t="44336" x="8580438" y="6407150"/>
          <p14:tracePt t="44345" x="8699500" y="6424613"/>
          <p14:tracePt t="44352" x="8810625" y="6424613"/>
          <p14:tracePt t="44361" x="8921750" y="6424613"/>
          <p14:tracePt t="44367" x="9039225" y="6424613"/>
          <p14:tracePt t="44382" x="9132888" y="6424613"/>
          <p14:tracePt t="44385" x="9236075" y="6424613"/>
          <p14:tracePt t="44397" x="9337675" y="6424613"/>
          <p14:tracePt t="44400" x="9405938" y="6424613"/>
          <p14:tracePt t="44427" x="9659938" y="6432550"/>
          <p14:tracePt t="44431" x="9720263" y="6442075"/>
          <p14:tracePt t="44444" x="9779000" y="6450013"/>
          <p14:tracePt t="44446" x="9839325" y="6467475"/>
          <p14:tracePt t="44461" x="9898063" y="6483350"/>
          <p14:tracePt t="44463" x="9948863" y="6500813"/>
          <p14:tracePt t="44478" x="9999663" y="6526213"/>
          <p14:tracePt t="44480" x="10075863" y="6551613"/>
          <p14:tracePt t="44490" x="10161588" y="6586538"/>
          <p14:tracePt t="44498" x="10237788" y="6611938"/>
          <p14:tracePt t="44505" x="10313988" y="6619875"/>
          <p14:tracePt t="44511" x="10382250" y="6627813"/>
          <p14:tracePt t="44523" x="10442575" y="6627813"/>
          <p14:tracePt t="44528" x="10509250" y="6627813"/>
          <p14:tracePt t="44545" x="10602913" y="6627813"/>
          <p14:tracePt t="44551" x="10628313" y="6627813"/>
          <p14:tracePt t="44560" x="10671175" y="6627813"/>
          <p14:tracePt t="44568" x="10688638" y="6619875"/>
          <p14:tracePt t="44577" x="10721975" y="6611938"/>
          <p14:tracePt t="44584" x="10739438" y="6602413"/>
          <p14:tracePt t="44594" x="10756900" y="6586538"/>
          <p14:tracePt t="44600" x="10772775" y="6569075"/>
          <p14:tracePt t="44611" x="10807700" y="6561138"/>
          <p14:tracePt t="44616" x="10848975" y="6526213"/>
          <p14:tracePt t="44628" x="10866438" y="6500813"/>
          <p14:tracePt t="44632" x="10874375" y="6492875"/>
          <p14:tracePt t="44644" x="10901363" y="6483350"/>
          <p14:tracePt t="44648" x="10917238" y="6457950"/>
          <p14:tracePt t="44666" x="10926763" y="6442075"/>
          <p14:tracePt t="44672" x="10952163" y="6416675"/>
          <p14:tracePt t="44689" x="10960100" y="6399213"/>
          <p14:tracePt t="44696" x="10968038" y="6391275"/>
          <p14:tracePt t="44705" x="10968038" y="6381750"/>
          <p14:tracePt t="44712" x="10968038" y="6365875"/>
          <p14:tracePt t="44727" x="10968038" y="6348413"/>
          <p14:tracePt t="44737" x="10926763" y="6297613"/>
          <p14:tracePt t="44743" x="10901363" y="6262688"/>
          <p14:tracePt t="44753" x="10891838" y="6262688"/>
          <p14:tracePt t="44760" x="10858500" y="6237288"/>
          <p14:tracePt t="44768" x="10833100" y="6211888"/>
          <p14:tracePt t="44777" x="10790238" y="6211888"/>
          <p14:tracePt t="45124" x="10782300" y="6194425"/>
          <p14:tracePt t="45142" x="10772775" y="6186488"/>
          <p14:tracePt t="45168" x="10782300" y="6178550"/>
          <p14:tracePt t="45185" x="10782300" y="6169025"/>
          <p14:tracePt t="46819" x="10782300" y="6153150"/>
          <p14:tracePt t="46824" x="10772775" y="6127750"/>
          <p14:tracePt t="46832" x="10764838" y="6102350"/>
          <p14:tracePt t="46840" x="10764838" y="6067425"/>
          <p14:tracePt t="46848" x="10739438" y="6049963"/>
          <p14:tracePt t="46857" x="10739438" y="6034088"/>
          <p14:tracePt t="46864" x="10729913" y="6016625"/>
          <p14:tracePt t="46880" x="10721975" y="5983288"/>
          <p14:tracePt t="46890" x="10696575" y="5957888"/>
          <p14:tracePt t="46896" x="10688638" y="5948363"/>
          <p14:tracePt t="46907" x="10671175" y="5922963"/>
          <p14:tracePt t="46912" x="10663238" y="5915025"/>
          <p14:tracePt t="46923" x="10645775" y="5889625"/>
          <p14:tracePt t="46927" x="10628313" y="5880100"/>
          <p14:tracePt t="46937" x="10620375" y="5864225"/>
          <p14:tracePt t="46958" x="10569575" y="5821363"/>
          <p14:tracePt t="46963" x="10544175" y="5795963"/>
          <p14:tracePt t="46968" x="10526713" y="5788025"/>
          <p14:tracePt t="46978" x="10509250" y="5770563"/>
          <p14:tracePt t="47000" x="10501313" y="5761038"/>
          <p14:tracePt t="47010" x="10493375" y="5753100"/>
          <p14:tracePt t="47025" x="10483850" y="5745163"/>
          <p14:tracePt t="47042" x="10467975" y="5735638"/>
          <p14:tracePt t="47048" x="10458450" y="5727700"/>
          <p14:tracePt t="47064" x="10433050" y="5719763"/>
          <p14:tracePt t="47080" x="10407650" y="5710238"/>
          <p14:tracePt t="47099" x="10399713" y="5694363"/>
          <p14:tracePt t="47185" x="10390188" y="5694363"/>
          <p14:tracePt t="51442" x="10364788" y="5694363"/>
          <p14:tracePt t="51448" x="10323513" y="5676900"/>
          <p14:tracePt t="51458" x="10313988" y="5659438"/>
          <p14:tracePt t="51464" x="10255250" y="5641975"/>
          <p14:tracePt t="51475" x="10237788" y="5626100"/>
          <p14:tracePt t="51494" x="10126663" y="5565775"/>
          <p14:tracePt t="51497" x="10034588" y="5514975"/>
          <p14:tracePt t="51510" x="9966325" y="5472113"/>
          <p14:tracePt t="51513" x="9880600" y="5430838"/>
          <p14:tracePt t="51528" x="9702800" y="5337175"/>
          <p14:tracePt t="51541" x="9609138" y="5302250"/>
          <p14:tracePt t="51543" x="9532938" y="5260975"/>
          <p14:tracePt t="51554" x="9472613" y="5243513"/>
          <p14:tracePt t="51559" x="9421813" y="5208588"/>
          <p14:tracePt t="51569" x="9371013" y="5192713"/>
          <p14:tracePt t="51577" x="9363075" y="5183188"/>
          <p14:tracePt t="51674" x="9371013" y="5183188"/>
          <p14:tracePt t="51681" x="9405938" y="5200650"/>
          <p14:tracePt t="51692" x="9456738" y="5208588"/>
          <p14:tracePt t="51700" x="9523413" y="5235575"/>
          <p14:tracePt t="51713" x="9702800" y="5276850"/>
          <p14:tracePt t="51719" x="9804400" y="5286375"/>
          <p14:tracePt t="51746" x="10017125" y="5302250"/>
          <p14:tracePt t="51754" x="10126663" y="5302250"/>
          <p14:tracePt t="51762" x="10212388" y="5302250"/>
          <p14:tracePt t="51768" x="10331450" y="5286375"/>
          <p14:tracePt t="51775" x="10433050" y="5251450"/>
          <p14:tracePt t="51785" x="10534650" y="5192713"/>
          <p14:tracePt t="51791" x="10628313" y="5132388"/>
          <p14:tracePt t="51802" x="10696575" y="5056188"/>
          <p14:tracePt t="51809" x="10764838" y="4987925"/>
          <p14:tracePt t="51818" x="10823575" y="4894263"/>
          <p14:tracePt t="51825" x="10858500" y="4792663"/>
          <p14:tracePt t="51833" x="10901363" y="4708525"/>
          <p14:tracePt t="51843" x="10926763" y="4605338"/>
          <p14:tracePt t="51847" x="10942638" y="4503738"/>
          <p14:tracePt t="51875" x="10985500" y="4224338"/>
          <p14:tracePt t="51881" x="11002963" y="4130675"/>
          <p14:tracePt t="51893" x="11010900" y="4027488"/>
          <p14:tracePt t="51900" x="11018838" y="3925888"/>
          <p14:tracePt t="51907" x="11018838" y="3824288"/>
          <p14:tracePt t="51911" x="11018838" y="3713163"/>
          <p14:tracePt t="51923" x="11018838" y="3603625"/>
          <p14:tracePt t="51929" x="10993438" y="3484563"/>
          <p14:tracePt t="51937" x="10960100" y="3382963"/>
          <p14:tracePt t="51946" x="10917238" y="3279775"/>
          <p14:tracePt t="51952" x="10858500" y="3178175"/>
          <p14:tracePt t="51963" x="10790238" y="3084513"/>
          <p14:tracePt t="51969" x="10704513" y="2974975"/>
          <p14:tracePt t="51976" x="10612438" y="2897188"/>
          <p14:tracePt t="51990" x="10493375" y="2795588"/>
          <p14:tracePt t="51995" x="10382250" y="2711450"/>
          <p14:tracePt t="52000" x="10280650" y="2643188"/>
          <p14:tracePt t="52009" x="10179050" y="2582863"/>
          <p14:tracePt t="52017" x="10085388" y="2532063"/>
          <p14:tracePt t="52025" x="10025063" y="2498725"/>
          <p14:tracePt t="52033" x="9974263" y="2481263"/>
          <p14:tracePt t="52041" x="9923463" y="2447925"/>
          <p14:tracePt t="52049" x="9864725" y="2430463"/>
          <p14:tracePt t="52059" x="9796463" y="2397125"/>
          <p14:tracePt t="52063" x="9753600" y="2387600"/>
          <p14:tracePt t="52118" x="9745663" y="2387600"/>
          <p14:tracePt t="52249" x="9745663" y="2379663"/>
          <p14:tracePt t="52259" x="9745663" y="2387600"/>
          <p14:tracePt t="52291" x="9736138" y="2387600"/>
          <p14:tracePt t="52296" x="9710738" y="2379663"/>
          <p14:tracePt t="52309" x="9659938" y="2354263"/>
          <p14:tracePt t="52311" x="9652000" y="2354263"/>
          <p14:tracePt t="52321" x="9634538" y="2344738"/>
          <p14:tracePt t="52329" x="9609138" y="2319338"/>
          <p14:tracePt t="52336" x="9558338" y="2293938"/>
          <p14:tracePt t="52344" x="9490075" y="2252663"/>
          <p14:tracePt t="52363" x="9363075" y="2174875"/>
          <p14:tracePt t="52368" x="9302750" y="2141538"/>
          <p14:tracePt t="52375" x="9244013" y="2124075"/>
          <p14:tracePt t="52384" x="9150350" y="2090738"/>
          <p14:tracePt t="52392" x="9064625" y="2065338"/>
          <p14:tracePt t="52400" x="8980488" y="2047875"/>
          <p14:tracePt t="52409" x="8886825" y="2030413"/>
          <p14:tracePt t="52414" x="8802688" y="2022475"/>
          <p14:tracePt t="52427" x="8716963" y="2014538"/>
          <p14:tracePt t="52432" x="8640763" y="1989138"/>
          <p14:tracePt t="52444" x="8555038" y="1979613"/>
          <p14:tracePt t="52446" x="8496300" y="1979613"/>
          <p14:tracePt t="52462" x="8435975" y="1979613"/>
          <p14:tracePt t="52464" x="8394700" y="1979613"/>
          <p14:tracePt t="52484" x="8326438" y="1979613"/>
          <p14:tracePt t="52491" x="8275638" y="1979613"/>
          <p14:tracePt t="52496" x="8232775" y="1979613"/>
          <p14:tracePt t="52510" x="8189913" y="1979613"/>
          <p14:tracePt t="52513" x="8147050" y="1979613"/>
          <p14:tracePt t="52525" x="8105775" y="1971675"/>
          <p14:tracePt t="52529" x="8029575" y="1971675"/>
          <p14:tracePt t="52540" x="7969250" y="1971675"/>
          <p14:tracePt t="52545" x="7885113" y="1971675"/>
          <p14:tracePt t="52554" x="7791450" y="1971675"/>
          <p14:tracePt t="52560" x="7688263" y="1971675"/>
          <p14:tracePt t="52569" x="7578725" y="1971675"/>
          <p14:tracePt t="52577" x="7434263" y="1971675"/>
          <p14:tracePt t="52585" x="7307263" y="1971675"/>
          <p14:tracePt t="52592" x="7153275" y="1971675"/>
          <p14:tracePt t="52615" x="6600825" y="1971675"/>
          <p14:tracePt t="52625" x="6397625" y="1971675"/>
          <p14:tracePt t="52631" x="6142038" y="1971675"/>
          <p14:tracePt t="52639" x="5905500" y="1971675"/>
          <p14:tracePt t="52648" x="5641975" y="1954213"/>
          <p14:tracePt t="52656" x="5335588" y="1920875"/>
          <p14:tracePt t="52663" x="5064125" y="1885950"/>
          <p14:tracePt t="52671" x="4765675" y="1860550"/>
          <p14:tracePt t="52679" x="4460875" y="1809750"/>
          <p14:tracePt t="52688" x="4179888" y="1758950"/>
          <p14:tracePt t="52695" x="3925888" y="1708150"/>
          <p14:tracePt t="52704" x="3644900" y="1657350"/>
          <p14:tracePt t="52711" x="3373438" y="1614488"/>
          <p14:tracePt t="52719" x="3049588" y="1504950"/>
          <p14:tracePt t="52727" x="2760663" y="1419225"/>
          <p14:tracePt t="52735" x="2514600" y="1325563"/>
          <p14:tracePt t="52743" x="2301875" y="1231900"/>
          <p14:tracePt t="52751" x="2141538" y="1163638"/>
          <p14:tracePt t="52759" x="2005013" y="1069975"/>
          <p14:tracePt t="52767" x="1878013" y="985838"/>
          <p14:tracePt t="52775" x="1766888" y="917575"/>
          <p14:tracePt t="52783" x="1657350" y="858838"/>
          <p14:tracePt t="52791" x="1563688" y="808038"/>
          <p14:tracePt t="52799" x="1487488" y="747713"/>
          <p14:tracePt t="52807" x="1435100" y="696913"/>
          <p14:tracePt t="52815" x="1401763" y="654050"/>
          <p14:tracePt t="52823" x="1401763" y="646113"/>
          <p14:tracePt t="52831" x="1401763" y="611188"/>
          <p14:tracePt t="52839" x="1401763" y="577850"/>
          <p14:tracePt t="52847" x="1427163" y="534988"/>
          <p14:tracePt t="52856" x="1444625" y="484188"/>
          <p14:tracePt t="52863" x="1470025" y="476250"/>
          <p14:tracePt t="52872" x="1520825" y="441325"/>
          <p14:tracePt t="52879" x="1579563" y="407988"/>
          <p14:tracePt t="52888" x="1657350" y="374650"/>
          <p14:tracePt t="52895" x="1733550" y="339725"/>
          <p14:tracePt t="52903" x="1817688" y="314325"/>
          <p14:tracePt t="52911" x="1911350" y="288925"/>
          <p14:tracePt t="52919" x="2012950" y="255588"/>
          <p14:tracePt t="52927" x="2116138" y="230188"/>
          <p14:tracePt t="52935" x="2208213" y="220663"/>
          <p14:tracePt t="52957" x="2413000" y="187325"/>
          <p14:tracePt t="52958" x="2532063" y="177800"/>
          <p14:tracePt t="52967" x="2641600" y="161925"/>
          <p14:tracePt t="52976" x="2752725" y="161925"/>
          <p14:tracePt t="52983" x="2879725" y="161925"/>
          <p14:tracePt t="52991" x="3024188" y="161925"/>
          <p14:tracePt t="52999" x="3152775" y="161925"/>
          <p14:tracePt t="53007" x="3287713" y="161925"/>
          <p14:tracePt t="53015" x="3432175" y="161925"/>
          <p14:tracePt t="53026" x="3586163" y="169863"/>
          <p14:tracePt t="53031" x="3763963" y="195263"/>
          <p14:tracePt t="53041" x="3959225" y="220663"/>
          <p14:tracePt t="53049" x="4179888" y="263525"/>
          <p14:tracePt t="53055" x="4341813" y="288925"/>
          <p14:tracePt t="53063" x="4537075" y="314325"/>
          <p14:tracePt t="53076" x="4673600" y="339725"/>
          <p14:tracePt t="53079" x="4833938" y="365125"/>
          <p14:tracePt t="53087" x="4962525" y="390525"/>
          <p14:tracePt t="53095" x="5089525" y="400050"/>
          <p14:tracePt t="53103" x="5216525" y="415925"/>
          <p14:tracePt t="53111" x="5335588" y="450850"/>
          <p14:tracePt t="53119" x="5446713" y="466725"/>
          <p14:tracePt t="53135" x="5548313" y="484188"/>
          <p14:tracePt t="53143" x="5667375" y="501650"/>
          <p14:tracePt t="53151" x="5751513" y="519113"/>
          <p14:tracePt t="53159" x="5853113" y="527050"/>
          <p14:tracePt t="53167" x="5956300" y="534988"/>
          <p14:tracePt t="53175" x="6040438" y="552450"/>
          <p14:tracePt t="53183" x="6108700" y="560388"/>
          <p14:tracePt t="53191" x="6184900" y="569913"/>
          <p14:tracePt t="53202" x="6261100" y="577850"/>
          <p14:tracePt t="53210" x="6321425" y="585788"/>
          <p14:tracePt t="53217" x="6380163" y="603250"/>
          <p14:tracePt t="53226" x="6423025" y="611188"/>
          <p14:tracePt t="53233" x="6483350" y="628650"/>
          <p14:tracePt t="53243" x="6542088" y="636588"/>
          <p14:tracePt t="53249" x="6610350" y="663575"/>
          <p14:tracePt t="53261" x="6669088" y="679450"/>
          <p14:tracePt t="53275" x="6805613" y="722313"/>
          <p14:tracePt t="53282" x="6864350" y="739775"/>
          <p14:tracePt t="53294" x="6907213" y="747713"/>
          <p14:tracePt t="53298" x="6958013" y="755650"/>
          <p14:tracePt t="53308" x="7000875" y="781050"/>
          <p14:tracePt t="53312" x="7051675" y="798513"/>
          <p14:tracePt t="53321" x="7102475" y="815975"/>
          <p14:tracePt t="53327" x="7145338" y="841375"/>
          <p14:tracePt t="53337" x="7213600" y="858838"/>
          <p14:tracePt t="53344" x="7256463" y="874713"/>
          <p14:tracePt t="53354" x="7323138" y="909638"/>
          <p14:tracePt t="53361" x="7400925" y="952500"/>
          <p14:tracePt t="53368" x="7459663" y="968375"/>
          <p14:tracePt t="53377" x="7518400" y="1003300"/>
          <p14:tracePt t="53384" x="7612063" y="1036638"/>
          <p14:tracePt t="53406" x="7723188" y="1087438"/>
          <p14:tracePt t="53408" x="7766050" y="1104900"/>
          <p14:tracePt t="53417" x="7773988" y="1112838"/>
          <p14:tracePt t="53426" x="7807325" y="1130300"/>
          <p14:tracePt t="53431" x="7816850" y="1138238"/>
          <p14:tracePt t="53443" x="7832725" y="1155700"/>
          <p14:tracePt t="53450" x="7842250" y="1163638"/>
          <p14:tracePt t="53459" x="7850188" y="1181100"/>
          <p14:tracePt t="53465" x="7859713" y="1181100"/>
          <p14:tracePt t="53476" x="7867650" y="1189038"/>
          <p14:tracePt t="53480" x="7875588" y="1198563"/>
          <p14:tracePt t="53496" x="7885113" y="1223963"/>
          <p14:tracePt t="53507" x="7900988" y="1231900"/>
          <p14:tracePt t="53520" x="7926388" y="1266825"/>
          <p14:tracePt t="53529" x="7926388" y="1282700"/>
          <p14:tracePt t="53537" x="7951788" y="1300163"/>
          <p14:tracePt t="53553" x="7951788" y="1325563"/>
          <p14:tracePt t="53559" x="7977188" y="1343025"/>
          <p14:tracePt t="53568" x="7986713" y="1368425"/>
          <p14:tracePt t="53576" x="7994650" y="1376363"/>
          <p14:tracePt t="53585" x="8004175" y="1393825"/>
          <p14:tracePt t="53591" x="8020050" y="1411288"/>
          <p14:tracePt t="53601" x="8037513" y="1444625"/>
          <p14:tracePt t="53608" x="8037513" y="1452563"/>
          <p14:tracePt t="53616" x="8062913" y="1495425"/>
          <p14:tracePt t="53625" x="8070850" y="1520825"/>
          <p14:tracePt t="53632" x="8113713" y="1571625"/>
          <p14:tracePt t="53645" x="8131175" y="1614488"/>
          <p14:tracePt t="53649" x="8164513" y="1657350"/>
          <p14:tracePt t="53659" x="8181975" y="1674813"/>
          <p14:tracePt t="53664" x="8207375" y="1708150"/>
          <p14:tracePt t="53676" x="8215313" y="1725613"/>
          <p14:tracePt t="53691" x="8215313" y="1741488"/>
          <p14:tracePt t="53753" x="8215313" y="1751013"/>
          <p14:tracePt t="53785" x="8215313" y="1758950"/>
          <p14:tracePt t="53792" x="8215313" y="1766888"/>
          <p14:tracePt t="53801" x="8215313" y="1776413"/>
          <p14:tracePt t="53808" x="8215313" y="1784350"/>
          <p14:tracePt t="53825" x="8207375" y="1801813"/>
          <p14:tracePt t="53832" x="8207375" y="1819275"/>
          <p14:tracePt t="53841" x="8189913" y="1835150"/>
          <p14:tracePt t="53848" x="8189913" y="1852613"/>
          <p14:tracePt t="53859" x="8189913" y="1860550"/>
          <p14:tracePt t="53864" x="8174038" y="1885950"/>
          <p14:tracePt t="53894" x="8156575" y="1911350"/>
          <p14:tracePt t="53900" x="8147050" y="1928813"/>
          <p14:tracePt t="53908" x="8139113" y="1946275"/>
          <p14:tracePt t="53915" x="8121650" y="1971675"/>
          <p14:tracePt t="53921" x="8113713" y="1989138"/>
          <p14:tracePt t="53932" x="8096250" y="1997075"/>
          <p14:tracePt t="53936" x="8080375" y="2022475"/>
          <p14:tracePt t="53943" x="8080375" y="2030413"/>
          <p14:tracePt t="53954" x="8062913" y="2030413"/>
          <p14:tracePt t="53963" x="8054975" y="2039938"/>
          <p14:tracePt t="53977" x="8045450" y="2055813"/>
          <p14:tracePt t="53986" x="8012113" y="2073275"/>
          <p14:tracePt t="54002" x="7961313" y="2108200"/>
          <p14:tracePt t="54008" x="7935913" y="2108200"/>
          <p14:tracePt t="54016" x="7900988" y="2141538"/>
          <p14:tracePt t="54028" x="7893050" y="2141538"/>
          <p14:tracePt t="54033" x="7885113" y="2141538"/>
          <p14:tracePt t="54043" x="7867650" y="2141538"/>
          <p14:tracePt t="54046" x="7850188" y="2141538"/>
          <p14:tracePt t="54059" x="7824788" y="2149475"/>
          <p14:tracePt t="54065" x="7816850" y="2149475"/>
          <p14:tracePt t="54076" x="7799388" y="2149475"/>
          <p14:tracePt t="54083" x="7756525" y="2149475"/>
          <p14:tracePt t="54091" x="7748588" y="2149475"/>
          <p14:tracePt t="54096" x="7715250" y="2149475"/>
          <p14:tracePt t="54105" x="7680325" y="2149475"/>
          <p14:tracePt t="54124" x="7637463" y="2149475"/>
          <p14:tracePt t="54131" x="7596188" y="2149475"/>
          <p14:tracePt t="54136" x="7553325" y="2149475"/>
          <p14:tracePt t="54150" x="7518400" y="2149475"/>
          <p14:tracePt t="54152" x="7477125" y="2149475"/>
          <p14:tracePt t="54161" x="7434263" y="2149475"/>
          <p14:tracePt t="54168" x="7391400" y="2149475"/>
          <p14:tracePt t="54178" x="7332663" y="2149475"/>
          <p14:tracePt t="54184" x="7246938" y="2149475"/>
          <p14:tracePt t="54196" x="7162800" y="2149475"/>
          <p14:tracePt t="54199" x="7059613" y="2149475"/>
          <p14:tracePt t="54212" x="6967538" y="2149475"/>
          <p14:tracePt t="54216" x="6848475" y="2149475"/>
          <p14:tracePt t="54227" x="6745288" y="2141538"/>
          <p14:tracePt t="54259" x="6448425" y="2116138"/>
          <p14:tracePt t="54264" x="6405563" y="2116138"/>
          <p14:tracePt t="54280" x="6338888" y="2098675"/>
          <p14:tracePt t="54291" x="6303963" y="2090738"/>
          <p14:tracePt t="54295" x="6286500" y="2090738"/>
          <p14:tracePt t="54305" x="6245225" y="2090738"/>
          <p14:tracePt t="54311" x="6202363" y="2090738"/>
          <p14:tracePt t="54319" x="6176963" y="2090738"/>
          <p14:tracePt t="54327" x="6116638" y="2090738"/>
          <p14:tracePt t="54335" x="6083300" y="2090738"/>
          <p14:tracePt t="54343" x="6032500" y="2090738"/>
          <p14:tracePt t="54351" x="5997575" y="2082800"/>
          <p14:tracePt t="54360" x="5956300" y="2082800"/>
          <p14:tracePt t="54367" x="5921375" y="2073275"/>
          <p14:tracePt t="54375" x="5905500" y="2073275"/>
          <p14:tracePt t="54383" x="5853113" y="2055813"/>
          <p14:tracePt t="54391" x="5827713" y="2055813"/>
          <p14:tracePt t="54399" x="5786438" y="2055813"/>
          <p14:tracePt t="54407" x="5751513" y="2055813"/>
          <p14:tracePt t="54415" x="5718175" y="2055813"/>
          <p14:tracePt t="54423" x="5675313" y="2055813"/>
          <p14:tracePt t="54431" x="5632450" y="2055813"/>
          <p14:tracePt t="54439" x="5591175" y="2055813"/>
          <p14:tracePt t="54447" x="5530850" y="2055813"/>
          <p14:tracePt t="54456" x="5472113" y="2055813"/>
          <p14:tracePt t="54463" x="5411788" y="2055813"/>
          <p14:tracePt t="54472" x="5360988" y="2055813"/>
          <p14:tracePt t="54479" x="5318125" y="2055813"/>
          <p14:tracePt t="54488" x="5259388" y="2055813"/>
          <p14:tracePt t="54495" x="5216525" y="2055813"/>
          <p14:tracePt t="54503" x="5165725" y="2055813"/>
          <p14:tracePt t="54511" x="5122863" y="2055813"/>
          <p14:tracePt t="54527" x="5080000" y="2055813"/>
          <p14:tracePt t="54535" x="5038725" y="2055813"/>
          <p14:tracePt t="54543" x="4995863" y="2055813"/>
          <p14:tracePt t="54551" x="4953000" y="2055813"/>
          <p14:tracePt t="54559" x="4894263" y="2055813"/>
          <p14:tracePt t="54567" x="4843463" y="2065338"/>
          <p14:tracePt t="54575" x="4800600" y="2082800"/>
          <p14:tracePt t="54583" x="4749800" y="2098675"/>
          <p14:tracePt t="54591" x="4706938" y="2108200"/>
          <p14:tracePt t="54599" x="4656138" y="2124075"/>
          <p14:tracePt t="54607" x="4638675" y="2141538"/>
          <p14:tracePt t="54615" x="4630738" y="2159000"/>
          <p14:tracePt t="54624" x="4579938" y="2166938"/>
          <p14:tracePt t="54641" x="4579938" y="2174875"/>
          <p14:tracePt t="54647" x="4545013" y="2192338"/>
          <p14:tracePt t="54656" x="4529138" y="2209800"/>
          <p14:tracePt t="54663" x="4503738" y="2235200"/>
          <p14:tracePt t="54671" x="4451350" y="2268538"/>
          <p14:tracePt t="54679" x="4435475" y="2286000"/>
          <p14:tracePt t="54688" x="4410075" y="2303463"/>
          <p14:tracePt t="54695" x="4392613" y="2328863"/>
          <p14:tracePt t="54703" x="4384675" y="2371725"/>
          <p14:tracePt t="54711" x="4367213" y="2379663"/>
          <p14:tracePt t="54719" x="4349750" y="2387600"/>
          <p14:tracePt t="60087" x="4375150" y="2413000"/>
          <p14:tracePt t="60095" x="4400550" y="2413000"/>
          <p14:tracePt t="60103" x="4468813" y="2422525"/>
          <p14:tracePt t="60113" x="4537075" y="2422525"/>
          <p14:tracePt t="60119" x="4638675" y="2438400"/>
          <p14:tracePt t="60129" x="4749800" y="2455863"/>
          <p14:tracePt t="60153" x="5165725" y="2489200"/>
          <p14:tracePt t="60161" x="5318125" y="2506663"/>
          <p14:tracePt t="60167" x="5472113" y="2516188"/>
          <p14:tracePt t="60176" x="5599113" y="2516188"/>
          <p14:tracePt t="60183" x="5726113" y="2516188"/>
          <p14:tracePt t="60191" x="5827713" y="2516188"/>
          <p14:tracePt t="60199" x="5913438" y="2516188"/>
          <p14:tracePt t="60207" x="5981700" y="2516188"/>
          <p14:tracePt t="60215" x="6024563" y="2516188"/>
          <p14:tracePt t="60223" x="6032500" y="2516188"/>
          <p14:tracePt t="60231" x="6057900" y="2516188"/>
          <p14:tracePt t="60239" x="6065838" y="2489200"/>
          <p14:tracePt t="60247" x="6083300" y="2455863"/>
          <p14:tracePt t="60255" x="6100763" y="2438400"/>
          <p14:tracePt t="60264" x="6116638" y="2387600"/>
          <p14:tracePt t="60289" x="6176963" y="2278063"/>
          <p14:tracePt t="60295" x="6194425" y="2243138"/>
          <p14:tracePt t="60303" x="6219825" y="2200275"/>
          <p14:tracePt t="60313" x="6261100" y="2149475"/>
          <p14:tracePt t="60324" x="6278563" y="2116138"/>
          <p14:tracePt t="60328" x="6303963" y="2090738"/>
          <p14:tracePt t="60340" x="6311900" y="2082800"/>
          <p14:tracePt t="60362" x="6311900" y="2073275"/>
          <p14:tracePt t="60394" x="6338888" y="2073275"/>
          <p14:tracePt t="60400" x="6380163" y="2073275"/>
          <p14:tracePt t="60407" x="6389688" y="2073275"/>
          <p14:tracePt t="60416" x="6430963" y="2073275"/>
          <p14:tracePt t="60423" x="6483350" y="2073275"/>
          <p14:tracePt t="60432" x="6524625" y="2090738"/>
          <p14:tracePt t="60439" x="6559550" y="2090738"/>
          <p14:tracePt t="60448" x="6600825" y="2108200"/>
          <p14:tracePt t="60457" x="6678613" y="2141538"/>
          <p14:tracePt t="60464" x="6770688" y="2192338"/>
          <p14:tracePt t="60483" x="6967538" y="2278063"/>
          <p14:tracePt t="60495" x="7069138" y="2311400"/>
          <p14:tracePt t="60506" x="7239000" y="2362200"/>
          <p14:tracePt t="60513" x="7246938" y="2371725"/>
          <p14:tracePt t="60528" x="7264400" y="2371725"/>
          <p14:tracePt t="60555" x="7272338" y="2371725"/>
          <p14:tracePt t="60705" x="7272338" y="2379663"/>
          <p14:tracePt t="60712" x="7323138" y="2397125"/>
          <p14:tracePt t="60733" x="7426325" y="2481263"/>
          <p14:tracePt t="60741" x="7553325" y="2592388"/>
          <p14:tracePt t="60759" x="8250238" y="3314700"/>
          <p14:tracePt t="60768" x="8589963" y="3646488"/>
          <p14:tracePt t="60778" x="8921750" y="3960813"/>
          <p14:tracePt t="60784" x="9294813" y="4214813"/>
          <p14:tracePt t="60792" x="9626600" y="4384675"/>
          <p14:tracePt t="60802" x="9974263" y="4470400"/>
          <p14:tracePt t="60808" x="10323513" y="4495800"/>
          <p14:tracePt t="60816" x="10696575" y="4384675"/>
          <p14:tracePt t="60823" x="11079163" y="4130675"/>
          <p14:tracePt t="60833" x="11385550" y="3798888"/>
          <p14:tracePt t="60840" x="11657013" y="3373438"/>
          <p14:tracePt t="60851" x="11834813" y="2932113"/>
          <p14:tracePt t="60856" x="11945938" y="2549525"/>
          <p14:tracePt t="60865" x="11979275" y="2166938"/>
          <p14:tracePt t="60873" x="11971338" y="1844675"/>
          <p14:tracePt t="60881" x="11860213" y="1470025"/>
          <p14:tracePt t="60890" x="11647488" y="1069975"/>
          <p14:tracePt t="60897" x="11333163" y="636588"/>
        </p14:tracePtLst>
      </p14:laserTraceLst>
    </p:ext>
  </p:extLs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j-lt"/>
              </a:rPr>
              <a:t>(5) Process principle of pre-hardened cryogenic forming 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BFDAF33A-75E1-4C0B-A22B-EAC9B12C110F}" type="slidenum">
              <a:rPr lang="de-DE" smtClean="0"/>
              <a:pPr algn="ctr"/>
              <a:t>6</a:t>
            </a:fld>
            <a:endParaRPr lang="de-DE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2C8753C-AAE5-0F98-E5AB-984F6CDABA2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9496" y="1058111"/>
            <a:ext cx="9073008" cy="4403803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E0E0F373-69A3-776D-6AC1-4CEEDF6EA069}"/>
              </a:ext>
            </a:extLst>
          </p:cNvPr>
          <p:cNvSpPr txBox="1"/>
          <p:nvPr/>
        </p:nvSpPr>
        <p:spPr>
          <a:xfrm>
            <a:off x="2423592" y="5589240"/>
            <a:ext cx="7344816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Pre-hardened cryogenic forming process (PCF) </a:t>
            </a:r>
            <a:endParaRPr lang="zh-CN" altLang="en-US" dirty="0"/>
          </a:p>
        </p:txBody>
      </p:sp>
      <p:sp>
        <p:nvSpPr>
          <p:cNvPr id="8" name="Fußzeilenplatzhalter 4">
            <a:extLst>
              <a:ext uri="{FF2B5EF4-FFF2-40B4-BE49-F238E27FC236}">
                <a16:creationId xmlns:a16="http://schemas.microsoft.com/office/drawing/2014/main" id="{80DB44B2-0491-CFA4-5BE3-F6E571745592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6946304" y="6093301"/>
            <a:ext cx="3860800" cy="628179"/>
          </a:xfrm>
        </p:spPr>
        <p:txBody>
          <a:bodyPr/>
          <a:lstStyle/>
          <a:p>
            <a:r>
              <a:rPr lang="en-US" altLang="zh-CN" dirty="0"/>
              <a:t>B Feng</a:t>
            </a:r>
          </a:p>
          <a:p>
            <a:r>
              <a:rPr lang="en-US" dirty="0"/>
              <a:t>Shanghai Jiao Tong University</a:t>
            </a:r>
          </a:p>
          <a:p>
            <a:r>
              <a:rPr lang="en-US" dirty="0"/>
              <a:t>2023</a:t>
            </a:r>
            <a:r>
              <a:rPr lang="en-US" altLang="zh-CN" dirty="0"/>
              <a:t>/6/19</a:t>
            </a:r>
            <a:endParaRPr lang="en-US" dirty="0"/>
          </a:p>
        </p:txBody>
      </p:sp>
      <p:pic>
        <p:nvPicPr>
          <p:cNvPr id="9" name="音频 8">
            <a:hlinkClick r:id="" action="ppaction://media"/>
            <a:extLst>
              <a:ext uri="{FF2B5EF4-FFF2-40B4-BE49-F238E27FC236}">
                <a16:creationId xmlns:a16="http://schemas.microsoft.com/office/drawing/2014/main" id="{B6615B38-C96C-4189-8CC8-DB92B8BEB5F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97112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7384"/>
    </mc:Choice>
    <mc:Fallback>
      <p:transition spd="slow" advTm="8738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7877" x="136525" y="3127375"/>
          <p14:tracePt t="7885" x="220663" y="3246438"/>
          <p14:tracePt t="7893" x="314325" y="3365500"/>
          <p14:tracePt t="7901" x="433388" y="3502025"/>
          <p14:tracePt t="7910" x="544513" y="3603625"/>
          <p14:tracePt t="7917" x="688975" y="3722688"/>
          <p14:tracePt t="7926" x="806450" y="3824288"/>
          <p14:tracePt t="7933" x="917575" y="3892550"/>
          <p14:tracePt t="7944" x="1003300" y="3943350"/>
          <p14:tracePt t="7959" x="1112838" y="3976688"/>
          <p14:tracePt t="7965" x="1147763" y="3994150"/>
          <p14:tracePt t="7978" x="1181100" y="4011613"/>
          <p14:tracePt t="7981" x="1231900" y="4037013"/>
          <p14:tracePt t="7992" x="1282700" y="4044950"/>
          <p14:tracePt t="7997" x="1343025" y="4052888"/>
          <p14:tracePt t="8007" x="1393825" y="4052888"/>
          <p14:tracePt t="8013" x="1452563" y="4052888"/>
          <p14:tracePt t="8023" x="1512888" y="4052888"/>
          <p14:tracePt t="8029" x="1571625" y="4052888"/>
          <p14:tracePt t="8037" x="1614488" y="4052888"/>
          <p14:tracePt t="8045" x="1665288" y="4019550"/>
          <p14:tracePt t="8053" x="1698625" y="3994150"/>
          <p14:tracePt t="8061" x="1733550" y="3935413"/>
          <p14:tracePt t="8070" x="1749425" y="3857625"/>
          <p14:tracePt t="8077" x="1766888" y="3773488"/>
          <p14:tracePt t="8086" x="1749425" y="3646488"/>
          <p14:tracePt t="8094" x="1716088" y="3509963"/>
          <p14:tracePt t="8101" x="1665288" y="3398838"/>
          <p14:tracePt t="8111" x="1614488" y="3340100"/>
          <p14:tracePt t="8117" x="1579563" y="3305175"/>
          <p14:tracePt t="8297" x="1571625" y="3289300"/>
          <p14:tracePt t="8310" x="1563688" y="3271838"/>
          <p14:tracePt t="26694" x="1589088" y="3297238"/>
          <p14:tracePt t="26701" x="1622425" y="3322638"/>
          <p14:tracePt t="26709" x="1690688" y="3373438"/>
          <p14:tracePt t="26717" x="1758950" y="3441700"/>
          <p14:tracePt t="26727" x="1852613" y="3535363"/>
          <p14:tracePt t="26734" x="1971675" y="3619500"/>
          <p14:tracePt t="26741" x="2065338" y="3687763"/>
          <p14:tracePt t="26749" x="2182813" y="3773488"/>
          <p14:tracePt t="26757" x="2286000" y="3832225"/>
          <p14:tracePt t="26766" x="2413000" y="3875088"/>
          <p14:tracePt t="26773" x="2549525" y="3925888"/>
          <p14:tracePt t="26782" x="2719388" y="3976688"/>
          <p14:tracePt t="26790" x="2871788" y="4044950"/>
          <p14:tracePt t="26798" x="3049588" y="4113213"/>
          <p14:tracePt t="26805" x="3219450" y="4146550"/>
          <p14:tracePt t="26813" x="3398838" y="4206875"/>
          <p14:tracePt t="26821" x="3533775" y="4249738"/>
          <p14:tracePt t="26829" x="3678238" y="4291013"/>
          <p14:tracePt t="26837" x="3814763" y="4325938"/>
          <p14:tracePt t="26845" x="3951288" y="4359275"/>
          <p14:tracePt t="26853" x="4060825" y="4384675"/>
          <p14:tracePt t="26861" x="4179888" y="4419600"/>
          <p14:tracePt t="26872" x="4324350" y="4452938"/>
          <p14:tracePt t="26877" x="4468813" y="4486275"/>
          <p14:tracePt t="26887" x="4621213" y="4513263"/>
          <p14:tracePt t="26893" x="4765675" y="4538663"/>
          <p14:tracePt t="26901" x="4919663" y="4546600"/>
          <p14:tracePt t="26909" x="5106988" y="4572000"/>
          <p14:tracePt t="26918" x="5284788" y="4589463"/>
          <p14:tracePt t="26925" x="5513388" y="4589463"/>
          <p14:tracePt t="26935" x="5751513" y="4589463"/>
          <p14:tracePt t="26955" x="6245225" y="4589463"/>
          <p14:tracePt t="26959" x="6448425" y="4589463"/>
          <p14:tracePt t="26970" x="6575425" y="4572000"/>
          <p14:tracePt t="26974" x="6694488" y="4529138"/>
          <p14:tracePt t="26999" x="6967538" y="4308475"/>
          <p14:tracePt t="27007" x="7043738" y="4214813"/>
          <p14:tracePt t="27017" x="7094538" y="4121150"/>
          <p14:tracePt t="27022" x="7153275" y="4044950"/>
          <p14:tracePt t="27031" x="7196138" y="3986213"/>
          <p14:tracePt t="27041" x="7246938" y="3917950"/>
          <p14:tracePt t="27046" x="7297738" y="3867150"/>
          <p14:tracePt t="27056" x="7366000" y="3798888"/>
          <p14:tracePt t="27062" x="7442200" y="3738563"/>
          <p14:tracePt t="27072" x="7535863" y="3687763"/>
          <p14:tracePt t="27078" x="7629525" y="3629025"/>
          <p14:tracePt t="27089" x="7748588" y="3586163"/>
          <p14:tracePt t="27095" x="7850188" y="3543300"/>
          <p14:tracePt t="27106" x="7977188" y="3509963"/>
          <p14:tracePt t="27121" x="8283575" y="3449638"/>
          <p14:tracePt t="27127" x="8488363" y="3390900"/>
          <p14:tracePt t="27139" x="8767763" y="3322638"/>
          <p14:tracePt t="27142" x="9082088" y="3254375"/>
          <p14:tracePt t="27158" x="9804400" y="3144838"/>
          <p14:tracePt t="27166" x="10144125" y="3094038"/>
          <p14:tracePt t="27175" x="10425113" y="3025775"/>
          <p14:tracePt t="27184" x="10679113" y="2965450"/>
          <p14:tracePt t="27191" x="10917238" y="2889250"/>
          <p14:tracePt t="27198" x="11104563" y="2813050"/>
          <p14:tracePt t="27207" x="11215688" y="2752725"/>
          <p14:tracePt t="27216" x="11307763" y="2686050"/>
          <p14:tracePt t="27221" x="11376025" y="2617788"/>
          <p14:tracePt t="27231" x="11418888" y="2557463"/>
          <p14:tracePt t="27245" x="11461750" y="2405063"/>
          <p14:tracePt t="27253" x="11469688" y="2303463"/>
          <p14:tracePt t="27263" x="11469688" y="2192338"/>
          <p14:tracePt t="27271" x="11469688" y="2055813"/>
          <p14:tracePt t="27278" x="11452225" y="1895475"/>
          <p14:tracePt t="27288" x="11418888" y="1725613"/>
          <p14:tracePt t="27292" x="11350625" y="1538288"/>
          <p14:tracePt t="27304" x="11266488" y="1376363"/>
          <p14:tracePt t="27310" x="11188700" y="1241425"/>
          <p14:tracePt t="27320" x="11122025" y="1138238"/>
          <p14:tracePt t="27326" x="11061700" y="1044575"/>
          <p14:tracePt t="27339" x="11010900" y="968375"/>
          <p14:tracePt t="27342" x="10926763" y="884238"/>
          <p14:tracePt t="27355" x="10848975" y="815975"/>
          <p14:tracePt t="27369" x="10653713" y="679450"/>
          <p14:tracePt t="27373" x="10544175" y="620713"/>
          <p14:tracePt t="27382" x="10415588" y="569913"/>
          <p14:tracePt t="27390" x="10271125" y="534988"/>
          <p14:tracePt t="27397" x="10042525" y="484188"/>
          <p14:tracePt t="27405" x="9761538" y="415925"/>
          <p14:tracePt t="27413" x="9421813" y="339725"/>
          <p14:tracePt t="27421" x="9056688" y="271463"/>
          <p14:tracePt t="27429" x="8658225" y="195263"/>
          <p14:tracePt t="27437" x="8240713" y="119063"/>
          <p14:tracePt t="27445" x="7850188" y="58738"/>
          <p14:tracePt t="27453" x="7485063" y="7938"/>
          <p14:tracePt t="27557" x="5573713" y="111125"/>
          <p14:tracePt t="27565" x="5522913" y="177800"/>
          <p14:tracePt t="27573" x="5462588" y="255588"/>
          <p14:tracePt t="27581" x="5394325" y="347663"/>
          <p14:tracePt t="27589" x="5335588" y="450850"/>
          <p14:tracePt t="27597" x="5276850" y="569913"/>
          <p14:tracePt t="27605" x="5233988" y="714375"/>
          <p14:tracePt t="27613" x="5208588" y="884238"/>
          <p14:tracePt t="27621" x="5173663" y="1069975"/>
          <p14:tracePt t="27629" x="5165725" y="1223963"/>
          <p14:tracePt t="27637" x="5157788" y="1401763"/>
          <p14:tracePt t="27653" x="5157788" y="1555750"/>
          <p14:tracePt t="27661" x="5157788" y="1708150"/>
          <p14:tracePt t="27669" x="5157788" y="1852613"/>
          <p14:tracePt t="27677" x="5157788" y="1979613"/>
          <p14:tracePt t="27685" x="5157788" y="2090738"/>
          <p14:tracePt t="27693" x="5157788" y="2200275"/>
          <p14:tracePt t="27701" x="5165725" y="2319338"/>
          <p14:tracePt t="27709" x="5199063" y="2447925"/>
          <p14:tracePt t="27716" x="5224463" y="2574925"/>
          <p14:tracePt t="27728" x="5259388" y="2701925"/>
          <p14:tracePt t="27735" x="5310188" y="2838450"/>
          <p14:tracePt t="27741" x="5353050" y="2957513"/>
          <p14:tracePt t="27750" x="5411788" y="3067050"/>
          <p14:tracePt t="27757" x="5462588" y="3178175"/>
          <p14:tracePt t="27765" x="5497513" y="3254375"/>
          <p14:tracePt t="27773" x="5538788" y="3330575"/>
          <p14:tracePt t="27781" x="5581650" y="3390900"/>
          <p14:tracePt t="27790" x="5599113" y="3408363"/>
          <p14:tracePt t="27797" x="5624513" y="3441700"/>
          <p14:tracePt t="27805" x="5641975" y="3467100"/>
          <p14:tracePt t="27813" x="5657850" y="3492500"/>
          <p14:tracePt t="27821" x="5683250" y="3527425"/>
          <p14:tracePt t="27829" x="5708650" y="3578225"/>
          <p14:tracePt t="27837" x="5743575" y="3629025"/>
          <p14:tracePt t="27845" x="5776913" y="3662363"/>
          <p14:tracePt t="27856" x="5819775" y="3705225"/>
          <p14:tracePt t="27861" x="5837238" y="3722688"/>
          <p14:tracePt t="27870" x="5888038" y="3763963"/>
          <p14:tracePt t="27877" x="5956300" y="3806825"/>
          <p14:tracePt t="27886" x="6049963" y="3867150"/>
          <p14:tracePt t="27894" x="6134100" y="3908425"/>
          <p14:tracePt t="27905" x="6227763" y="3943350"/>
          <p14:tracePt t="27912" x="6311900" y="3976688"/>
          <p14:tracePt t="27934" x="6499225" y="4027488"/>
          <p14:tracePt t="27943" x="6508750" y="4027488"/>
          <p14:tracePt t="27953" x="6542088" y="4027488"/>
          <p14:tracePt t="27957" x="6559550" y="4027488"/>
          <p14:tracePt t="27974" x="6610350" y="4027488"/>
          <p14:tracePt t="27983" x="6661150" y="4019550"/>
          <p14:tracePt t="27991" x="6686550" y="4002088"/>
          <p14:tracePt t="27998" x="6711950" y="3976688"/>
          <p14:tracePt t="28005" x="6745288" y="3925888"/>
          <p14:tracePt t="28015" x="6754813" y="3900488"/>
          <p14:tracePt t="28023" x="6754813" y="3883025"/>
          <p14:tracePt t="28030" x="6754813" y="3841750"/>
          <p14:tracePt t="28063" x="6754813" y="3832225"/>
          <p14:tracePt t="29179" x="6813550" y="3857625"/>
          <p14:tracePt t="29182" x="6831013" y="3867150"/>
          <p14:tracePt t="29190" x="6881813" y="3883025"/>
          <p14:tracePt t="29200" x="6932613" y="3917950"/>
          <p14:tracePt t="29205" x="6975475" y="3935413"/>
          <p14:tracePt t="29215" x="6992938" y="3951288"/>
          <p14:tracePt t="29221" x="7018338" y="3951288"/>
          <p14:tracePt t="29231" x="7051675" y="3968750"/>
          <p14:tracePt t="29241" x="7059613" y="3968750"/>
          <p14:tracePt t="29246" x="7094538" y="3976688"/>
          <p14:tracePt t="29259" x="7127875" y="4002088"/>
          <p14:tracePt t="29262" x="7178675" y="4011613"/>
          <p14:tracePt t="29275" x="7239000" y="4044950"/>
          <p14:tracePt t="29278" x="7297738" y="4052888"/>
          <p14:tracePt t="29307" x="7383463" y="4062413"/>
          <p14:tracePt t="29311" x="7459663" y="4062413"/>
          <p14:tracePt t="29322" x="7510463" y="4070350"/>
          <p14:tracePt t="29326" x="7570788" y="4079875"/>
          <p14:tracePt t="29340" x="7596188" y="4087813"/>
          <p14:tracePt t="29344" x="7612063" y="4095750"/>
          <p14:tracePt t="29355" x="7637463" y="4095750"/>
          <p14:tracePt t="29359" x="7646988" y="4095750"/>
          <p14:tracePt t="29366" x="7672388" y="4095750"/>
          <p14:tracePt t="29375" x="7705725" y="4105275"/>
          <p14:tracePt t="29384" x="7723188" y="4105275"/>
          <p14:tracePt t="29389" x="7748588" y="4105275"/>
          <p14:tracePt t="29399" x="7766050" y="4105275"/>
          <p14:tracePt t="29406" x="7773988" y="4105275"/>
          <p14:tracePt t="29444" x="7799388" y="4105275"/>
          <p14:tracePt t="29446" x="7824788" y="4105275"/>
          <p14:tracePt t="29456" x="7859713" y="4121150"/>
          <p14:tracePt t="29461" x="7893050" y="4121150"/>
          <p14:tracePt t="29474" x="7900988" y="4121150"/>
          <p14:tracePt t="29476" x="7943850" y="4121150"/>
          <p14:tracePt t="29493" x="8012113" y="4130675"/>
          <p14:tracePt t="29508" x="8054975" y="4130675"/>
          <p14:tracePt t="29511" x="8096250" y="4130675"/>
          <p14:tracePt t="29525" x="8181975" y="4130675"/>
          <p14:tracePt t="29541" x="8240713" y="4130675"/>
          <p14:tracePt t="29565" x="8291513" y="4130675"/>
          <p14:tracePt t="29575" x="8308975" y="4130675"/>
          <p14:tracePt t="29588" x="8326438" y="4130675"/>
          <p14:tracePt t="29591" x="8343900" y="4130675"/>
          <p14:tracePt t="29606" x="8377238" y="4121150"/>
          <p14:tracePt t="29617" x="8377238" y="4095750"/>
          <p14:tracePt t="29621" x="8377238" y="4070350"/>
          <p14:tracePt t="29631" x="8377238" y="4044950"/>
          <p14:tracePt t="29637" x="8377238" y="4037013"/>
          <p14:tracePt t="31387" x="8369300" y="4019550"/>
          <p14:tracePt t="32848" x="8359775" y="4019550"/>
          <p14:tracePt t="49234" x="8385175" y="4011613"/>
          <p14:tracePt t="49239" x="8410575" y="3986213"/>
          <p14:tracePt t="49265" x="8564563" y="3875088"/>
          <p14:tracePt t="49269" x="8640763" y="3806825"/>
          <p14:tracePt t="49279" x="8658225" y="3798888"/>
          <p14:tracePt t="49482" x="8648700" y="3781425"/>
          <p14:tracePt t="49509" x="8623300" y="3773488"/>
          <p14:tracePt t="49535" x="8615363" y="3763963"/>
          <p14:tracePt t="49617" x="8605838" y="3763963"/>
          <p14:tracePt t="49638" x="8589963" y="3748088"/>
          <p14:tracePt t="49647" x="8580438" y="3738563"/>
          <p14:tracePt t="68291" x="8539163" y="3738563"/>
          <p14:tracePt t="68294" x="8478838" y="3730625"/>
          <p14:tracePt t="68308" x="8377238" y="3713163"/>
          <p14:tracePt t="68311" x="8232775" y="3697288"/>
          <p14:tracePt t="68325" x="7859713" y="3636963"/>
          <p14:tracePt t="68344" x="7451725" y="3629025"/>
          <p14:tracePt t="68353" x="7272338" y="3629025"/>
          <p14:tracePt t="68358" x="7094538" y="3629025"/>
          <p14:tracePt t="68368" x="6983413" y="3629025"/>
          <p14:tracePt t="68374" x="6881813" y="3629025"/>
          <p14:tracePt t="68382" x="6813550" y="3629025"/>
          <p14:tracePt t="68391" x="6754813" y="3629025"/>
          <p14:tracePt t="68400" x="6745288" y="3629025"/>
          <p14:tracePt t="68406" x="6719888" y="3629025"/>
          <p14:tracePt t="68416" x="6669088" y="3671888"/>
          <p14:tracePt t="68423" x="6618288" y="3687763"/>
          <p14:tracePt t="68430" x="6600825" y="3713163"/>
          <p14:tracePt t="68440" x="6559550" y="3763963"/>
          <p14:tracePt t="68445" x="6491288" y="3849688"/>
          <p14:tracePt t="68466" x="6311900" y="4062413"/>
          <p14:tracePt t="68474" x="6227763" y="4164013"/>
          <p14:tracePt t="68477" x="6142038" y="4283075"/>
          <p14:tracePt t="68485" x="6065838" y="4376738"/>
          <p14:tracePt t="68493" x="6024563" y="4452938"/>
          <p14:tracePt t="68501" x="5972175" y="4546600"/>
          <p14:tracePt t="68509" x="5956300" y="4622800"/>
          <p14:tracePt t="68517" x="5938838" y="4716463"/>
          <p14:tracePt t="68525" x="5930900" y="4818063"/>
          <p14:tracePt t="68533" x="5921375" y="4937125"/>
          <p14:tracePt t="68541" x="5921375" y="5030788"/>
          <p14:tracePt t="68549" x="5921375" y="5132388"/>
          <p14:tracePt t="68557" x="5956300" y="5226050"/>
          <p14:tracePt t="68565" x="5989638" y="5302250"/>
          <p14:tracePt t="68573" x="6015038" y="5345113"/>
          <p14:tracePt t="68581" x="6040438" y="5395913"/>
          <p14:tracePt t="68589" x="6057900" y="5430838"/>
          <p14:tracePt t="68617" x="6057900" y="5438775"/>
          <p14:tracePt t="68637" x="6065838" y="5446713"/>
          <p14:tracePt t="68645" x="6091238" y="5446713"/>
          <p14:tracePt t="68653" x="6100763" y="5446713"/>
          <p14:tracePt t="68662" x="6134100" y="5446713"/>
          <p14:tracePt t="68670" x="6184900" y="5446713"/>
          <p14:tracePt t="68677" x="6219825" y="5446713"/>
          <p14:tracePt t="68689" x="6261100" y="5446713"/>
          <p14:tracePt t="68712" x="6372225" y="5387975"/>
          <p14:tracePt t="68719" x="6405563" y="5362575"/>
          <p14:tracePt t="68725" x="6448425" y="5319713"/>
          <p14:tracePt t="68736" x="6508750" y="5268913"/>
          <p14:tracePt t="68744" x="6550025" y="5200650"/>
          <p14:tracePt t="68752" x="6567488" y="5183188"/>
          <p14:tracePt t="68759" x="6600825" y="5141913"/>
          <p14:tracePt t="68768" x="6643688" y="5091113"/>
          <p14:tracePt t="68774" x="6661150" y="5056188"/>
          <p14:tracePt t="68782" x="6669088" y="5038725"/>
          <p14:tracePt t="68854" x="6669088" y="5030788"/>
          <p14:tracePt t="68887" x="6678613" y="5022850"/>
          <p14:tracePt t="68920" x="6678613" y="5013325"/>
          <p14:tracePt t="68952" x="6678613" y="5005388"/>
          <p14:tracePt t="68961" x="6678613" y="4997450"/>
          <p14:tracePt t="68966" x="6678613" y="4979988"/>
          <p14:tracePt t="68974" x="6669088" y="4979988"/>
          <p14:tracePt t="68983" x="6643688" y="4972050"/>
          <p14:tracePt t="68994" x="6600825" y="4972050"/>
          <p14:tracePt t="68997" x="6575425" y="4972050"/>
          <p14:tracePt t="69007" x="6534150" y="4972050"/>
          <p14:tracePt t="69014" x="6473825" y="4972050"/>
          <p14:tracePt t="69025" x="6430963" y="4972050"/>
          <p14:tracePt t="69031" x="6389688" y="4972050"/>
          <p14:tracePt t="69042" x="6354763" y="4972050"/>
          <p14:tracePt t="69046" x="6338888" y="4972050"/>
          <p14:tracePt t="69060" x="6296025" y="4972050"/>
          <p14:tracePt t="69084" x="6235700" y="4972050"/>
          <p14:tracePt t="69085" x="6176963" y="4972050"/>
          <p14:tracePt t="69093" x="6100763" y="4979988"/>
          <p14:tracePt t="69101" x="6015038" y="5005388"/>
          <p14:tracePt t="69109" x="5913438" y="5013325"/>
          <p14:tracePt t="69117" x="5794375" y="5030788"/>
          <p14:tracePt t="69125" x="5683250" y="5038725"/>
          <p14:tracePt t="69133" x="5573713" y="5038725"/>
          <p14:tracePt t="69141" x="5429250" y="5038725"/>
          <p14:tracePt t="69149" x="5302250" y="5038725"/>
          <p14:tracePt t="69157" x="5148263" y="5038725"/>
          <p14:tracePt t="69165" x="4995863" y="5038725"/>
          <p14:tracePt t="69173" x="4843463" y="5038725"/>
          <p14:tracePt t="69181" x="4699000" y="5013325"/>
          <p14:tracePt t="69189" x="4554538" y="4987925"/>
          <p14:tracePt t="69197" x="4410075" y="4954588"/>
          <p14:tracePt t="69205" x="4248150" y="4911725"/>
          <p14:tracePt t="69213" x="4103688" y="4878388"/>
          <p14:tracePt t="69221" x="3951288" y="4852988"/>
          <p14:tracePt t="69229" x="3789363" y="4843463"/>
          <p14:tracePt t="69238" x="3636963" y="4818063"/>
          <p14:tracePt t="69245" x="3475038" y="4810125"/>
          <p14:tracePt t="69254" x="3322638" y="4810125"/>
          <p14:tracePt t="69261" x="3168650" y="4810125"/>
          <p14:tracePt t="69274" x="3059113" y="4810125"/>
          <p14:tracePt t="69277" x="2955925" y="4810125"/>
          <p14:tracePt t="69286" x="2871788" y="4810125"/>
          <p14:tracePt t="69293" x="2811463" y="4810125"/>
          <p14:tracePt t="69301" x="2770188" y="4810125"/>
          <p14:tracePt t="69309" x="2752725" y="4810125"/>
          <p14:tracePt t="69317" x="2744788" y="4810125"/>
          <p14:tracePt t="69341" x="2735263" y="4810125"/>
          <p14:tracePt t="69357" x="2735263" y="4827588"/>
          <p14:tracePt t="69381" x="2735263" y="4835525"/>
          <p14:tracePt t="69397" x="2735263" y="4843463"/>
          <p14:tracePt t="69406" x="2744788" y="4852988"/>
          <p14:tracePt t="69413" x="2803525" y="4852988"/>
          <p14:tracePt t="69421" x="2846388" y="4852988"/>
          <p14:tracePt t="69429" x="2879725" y="4852988"/>
          <p14:tracePt t="69438" x="2940050" y="4852988"/>
          <p14:tracePt t="69445" x="3024188" y="4852988"/>
          <p14:tracePt t="69454" x="3135313" y="4818063"/>
          <p14:tracePt t="69461" x="3244850" y="4775200"/>
          <p14:tracePt t="69469" x="3363913" y="4699000"/>
          <p14:tracePt t="69477" x="3475038" y="4630738"/>
          <p14:tracePt t="69485" x="3559175" y="4564063"/>
          <p14:tracePt t="69493" x="3627438" y="4486275"/>
          <p14:tracePt t="69501" x="3678238" y="4376738"/>
          <p14:tracePt t="69509" x="3703638" y="4275138"/>
          <p14:tracePt t="69517" x="3713163" y="4164013"/>
          <p14:tracePt t="69525" x="3713163" y="4052888"/>
          <p14:tracePt t="69533" x="3670300" y="3935413"/>
          <p14:tracePt t="69541" x="3602038" y="3798888"/>
          <p14:tracePt t="69549" x="3508375" y="3654425"/>
          <p14:tracePt t="69558" x="3424238" y="3552825"/>
          <p14:tracePt t="69565" x="3330575" y="3467100"/>
          <p14:tracePt t="69573" x="3244850" y="3398838"/>
          <p14:tracePt t="69581" x="3135313" y="3348038"/>
          <p14:tracePt t="69589" x="3033713" y="3314700"/>
          <p14:tracePt t="69597" x="2930525" y="3305175"/>
          <p14:tracePt t="69605" x="2820988" y="3297238"/>
          <p14:tracePt t="69613" x="2709863" y="3297238"/>
          <p14:tracePt t="69621" x="2565400" y="3297238"/>
          <p14:tracePt t="69629" x="2430463" y="3297238"/>
          <p14:tracePt t="69638" x="2268538" y="3297238"/>
          <p14:tracePt t="69645" x="2124075" y="3348038"/>
          <p14:tracePt t="69654" x="1936750" y="3433763"/>
          <p14:tracePt t="69661" x="1758950" y="3552825"/>
          <p14:tracePt t="69670" x="1606550" y="3679825"/>
          <p14:tracePt t="69677" x="1419225" y="3832225"/>
          <p14:tracePt t="69685" x="1325563" y="4002088"/>
          <p14:tracePt t="69693" x="1265238" y="4181475"/>
          <p14:tracePt t="69701" x="1231900" y="4351338"/>
          <p14:tracePt t="69709" x="1231900" y="4521200"/>
          <p14:tracePt t="69717" x="1249363" y="4683125"/>
          <p14:tracePt t="69725" x="1282700" y="4827588"/>
          <p14:tracePt t="69733" x="1376363" y="4987925"/>
          <p14:tracePt t="69741" x="1487488" y="5132388"/>
          <p14:tracePt t="69749" x="1579563" y="5243513"/>
          <p14:tracePt t="69757" x="1698625" y="5327650"/>
          <p14:tracePt t="69765" x="1817688" y="5395913"/>
          <p14:tracePt t="69772" x="1903413" y="5438775"/>
          <p14:tracePt t="69781" x="1997075" y="5472113"/>
          <p14:tracePt t="69790" x="2012950" y="5472113"/>
          <p14:tracePt t="69797" x="2038350" y="5472113"/>
          <p14:tracePt t="69805" x="2073275" y="5472113"/>
          <p14:tracePt t="69813" x="2106613" y="5472113"/>
          <p14:tracePt t="69822" x="2116138" y="5472113"/>
          <p14:tracePt t="69829" x="2124075" y="5472113"/>
          <p14:tracePt t="69845" x="2141538" y="5472113"/>
          <p14:tracePt t="69856" x="2149475" y="5472113"/>
          <p14:tracePt t="69869" x="2157413" y="5464175"/>
          <p14:tracePt t="71125" x="2166938" y="5464175"/>
          <p14:tracePt t="71133" x="2182813" y="5464175"/>
          <p14:tracePt t="71253" x="2192338" y="5464175"/>
          <p14:tracePt t="71261" x="2200275" y="5472113"/>
          <p14:tracePt t="85830" x="2260600" y="5489575"/>
          <p14:tracePt t="85845" x="2311400" y="5514975"/>
          <p14:tracePt t="85853" x="2370138" y="5540375"/>
          <p14:tracePt t="85861" x="2395538" y="5557838"/>
          <p14:tracePt t="85874" x="2455863" y="5583238"/>
          <p14:tracePt t="85877" x="2514600" y="5600700"/>
          <p14:tracePt t="85886" x="2557463" y="5616575"/>
          <p14:tracePt t="85893" x="2608263" y="5626100"/>
          <p14:tracePt t="85901" x="2625725" y="5626100"/>
          <p14:tracePt t="85909" x="2641600" y="5626100"/>
          <p14:tracePt t="85917" x="2651125" y="5626100"/>
          <p14:tracePt t="85925" x="2676525" y="5626100"/>
          <p14:tracePt t="85933" x="2701925" y="5626100"/>
          <p14:tracePt t="85941" x="2719388" y="5626100"/>
          <p14:tracePt t="85949" x="2735263" y="5626100"/>
          <p14:tracePt t="85958" x="2760663" y="5608638"/>
          <p14:tracePt t="85965" x="2795588" y="5591175"/>
          <p14:tracePt t="85973" x="2846388" y="5540375"/>
          <p14:tracePt t="85987" x="2871788" y="5497513"/>
          <p14:tracePt t="85992" x="2922588" y="5446713"/>
          <p14:tracePt t="85997" x="2990850" y="5370513"/>
          <p14:tracePt t="86005" x="3074988" y="5286375"/>
          <p14:tracePt t="86013" x="3168650" y="5208588"/>
          <p14:tracePt t="86023" x="3270250" y="5141913"/>
          <p14:tracePt t="86029" x="3389313" y="5056188"/>
          <p14:tracePt t="86039" x="3533775" y="4937125"/>
          <p14:tracePt t="86045" x="3721100" y="4784725"/>
          <p14:tracePt t="86059" x="3959225" y="4572000"/>
          <p14:tracePt t="86061" x="4240213" y="4316413"/>
          <p14:tracePt t="86073" x="4562475" y="4070350"/>
          <p14:tracePt t="86077" x="4910138" y="3798888"/>
          <p14:tracePt t="86086" x="5292725" y="3492500"/>
          <p14:tracePt t="86093" x="5649913" y="3195638"/>
          <p14:tracePt t="86101" x="6032500" y="2871788"/>
          <p14:tracePt t="86110" x="6397625" y="2506663"/>
          <p14:tracePt t="86121" x="6745288" y="2098675"/>
          <p14:tracePt t="86125" x="6992938" y="1649413"/>
          <p14:tracePt t="86135" x="7188200" y="1257300"/>
          <p14:tracePt t="86141" x="7307263" y="849313"/>
          <p14:tracePt t="86151" x="7358063" y="569913"/>
          <p14:tracePt t="86157" x="7358063" y="400050"/>
          <p14:tracePt t="86167" x="7332663" y="280988"/>
          <p14:tracePt t="86173" x="7256463" y="187325"/>
          <p14:tracePt t="86183" x="7153275" y="93663"/>
          <p14:tracePt t="86189" x="7018338" y="33338"/>
          <p14:tracePt t="86631" x="1003300" y="119063"/>
          <p14:tracePt t="86637" x="968375" y="230188"/>
          <p14:tracePt t="86648" x="942975" y="306388"/>
          <p14:tracePt t="86813" x="942975" y="314325"/>
          <p14:tracePt t="86872" x="942975" y="288925"/>
          <p14:tracePt t="86878" x="925513" y="288925"/>
          <p14:tracePt t="86885" x="900113" y="263525"/>
          <p14:tracePt t="86893" x="874713" y="246063"/>
          <p14:tracePt t="86909" x="849313" y="230188"/>
          <p14:tracePt t="86917" x="806450" y="212725"/>
          <p14:tracePt t="86927" x="781050" y="203200"/>
          <p14:tracePt t="86933" x="730250" y="187325"/>
          <p14:tracePt t="86946" x="661988" y="152400"/>
          <p14:tracePt t="86949" x="603250" y="127000"/>
          <p14:tracePt t="86957" x="527050" y="93663"/>
          <p14:tracePt t="86965" x="466725" y="58738"/>
        </p14:tracePtLst>
      </p14:laserTraceLst>
    </p:ext>
  </p:extLs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+mj-lt"/>
              </a:rPr>
              <a:t>(6) </a:t>
            </a:r>
            <a:r>
              <a:rPr lang="en-US" dirty="0">
                <a:latin typeface="+mj-lt"/>
              </a:rPr>
              <a:t>Analysis of pre-aging system for PCF process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BFDAF33A-75E1-4C0B-A22B-EAC9B12C110F}" type="slidenum">
              <a:rPr lang="de-DE" smtClean="0"/>
              <a:pPr algn="ctr"/>
              <a:t>7</a:t>
            </a:fld>
            <a:endParaRPr lang="de-DE" dirty="0"/>
          </a:p>
        </p:txBody>
      </p:sp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984DCBED-6B32-70FB-2783-F0C19CCAFF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6502645"/>
              </p:ext>
            </p:extLst>
          </p:nvPr>
        </p:nvGraphicFramePr>
        <p:xfrm>
          <a:off x="239348" y="2060848"/>
          <a:ext cx="6408000" cy="2160240"/>
        </p:xfrm>
        <a:graphic>
          <a:graphicData uri="http://schemas.openxmlformats.org/drawingml/2006/table">
            <a:tbl>
              <a:tblPr firstRow="1" firstCol="1" bandRow="1"/>
              <a:tblGrid>
                <a:gridCol w="2880000">
                  <a:extLst>
                    <a:ext uri="{9D8B030D-6E8A-4147-A177-3AD203B41FA5}">
                      <a16:colId xmlns:a16="http://schemas.microsoft.com/office/drawing/2014/main" val="3473590403"/>
                    </a:ext>
                  </a:extLst>
                </a:gridCol>
                <a:gridCol w="1764000">
                  <a:extLst>
                    <a:ext uri="{9D8B030D-6E8A-4147-A177-3AD203B41FA5}">
                      <a16:colId xmlns:a16="http://schemas.microsoft.com/office/drawing/2014/main" val="996248465"/>
                    </a:ext>
                  </a:extLst>
                </a:gridCol>
                <a:gridCol w="1764000">
                  <a:extLst>
                    <a:ext uri="{9D8B030D-6E8A-4147-A177-3AD203B41FA5}">
                      <a16:colId xmlns:a16="http://schemas.microsoft.com/office/drawing/2014/main" val="347104654"/>
                    </a:ext>
                  </a:extLst>
                </a:gridCol>
              </a:tblGrid>
              <a:tr h="540060">
                <a:tc>
                  <a:txBody>
                    <a:bodyPr/>
                    <a:lstStyle/>
                    <a:p>
                      <a:r>
                        <a:rPr lang="en-US" sz="2000" kern="100">
                          <a:effectLst/>
                          <a:latin typeface="Times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Pre-aging temperature / ℃</a:t>
                      </a:r>
                      <a:endParaRPr lang="zh-CN" sz="2800" kern="100">
                        <a:effectLst/>
                        <a:latin typeface="Times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000" kern="100" dirty="0">
                          <a:effectLst/>
                          <a:latin typeface="Times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Pre-aging time / Symbol</a:t>
                      </a:r>
                      <a:endParaRPr lang="zh-CN" sz="2800" kern="100" dirty="0">
                        <a:effectLst/>
                        <a:latin typeface="Times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8186587"/>
                  </a:ext>
                </a:extLst>
              </a:tr>
              <a:tr h="540060">
                <a:tc>
                  <a:txBody>
                    <a:bodyPr/>
                    <a:lstStyle/>
                    <a:p>
                      <a:r>
                        <a:rPr lang="en-US" sz="2000" kern="100" dirty="0">
                          <a:effectLst/>
                          <a:latin typeface="Times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100</a:t>
                      </a:r>
                      <a:endParaRPr lang="zh-CN" sz="2800" kern="100" dirty="0">
                        <a:effectLst/>
                        <a:latin typeface="Times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00" dirty="0">
                          <a:effectLst/>
                          <a:latin typeface="Times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1h / PA-100-1h</a:t>
                      </a:r>
                      <a:endParaRPr lang="zh-CN" sz="2800" kern="100" dirty="0">
                        <a:effectLst/>
                        <a:latin typeface="Times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00">
                          <a:effectLst/>
                          <a:latin typeface="Times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-</a:t>
                      </a:r>
                      <a:endParaRPr lang="zh-CN" sz="2800" kern="100">
                        <a:effectLst/>
                        <a:latin typeface="Times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85854129"/>
                  </a:ext>
                </a:extLst>
              </a:tr>
              <a:tr h="540060">
                <a:tc>
                  <a:txBody>
                    <a:bodyPr/>
                    <a:lstStyle/>
                    <a:p>
                      <a:r>
                        <a:rPr lang="en-US" sz="2000" kern="100" dirty="0">
                          <a:effectLst/>
                          <a:latin typeface="Times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120</a:t>
                      </a:r>
                      <a:endParaRPr lang="zh-CN" sz="2800" kern="100" dirty="0">
                        <a:effectLst/>
                        <a:latin typeface="Times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00" dirty="0">
                          <a:effectLst/>
                          <a:latin typeface="Times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1h / PA-120-1h</a:t>
                      </a:r>
                      <a:endParaRPr lang="zh-CN" sz="2800" kern="100" dirty="0">
                        <a:effectLst/>
                        <a:latin typeface="Times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00" dirty="0">
                          <a:effectLst/>
                          <a:latin typeface="Times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3h / PA-120-3h</a:t>
                      </a:r>
                      <a:endParaRPr lang="zh-CN" sz="2800" kern="100" dirty="0">
                        <a:effectLst/>
                        <a:latin typeface="Times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11455144"/>
                  </a:ext>
                </a:extLst>
              </a:tr>
              <a:tr h="540060">
                <a:tc>
                  <a:txBody>
                    <a:bodyPr/>
                    <a:lstStyle/>
                    <a:p>
                      <a:r>
                        <a:rPr lang="en-US" sz="2000" kern="100" dirty="0">
                          <a:effectLst/>
                          <a:latin typeface="Times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140</a:t>
                      </a:r>
                      <a:endParaRPr lang="zh-CN" sz="2800" kern="100" dirty="0">
                        <a:effectLst/>
                        <a:latin typeface="Times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00" dirty="0">
                          <a:effectLst/>
                          <a:latin typeface="Times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1h / PA-140-1h</a:t>
                      </a:r>
                      <a:endParaRPr lang="zh-CN" sz="2800" kern="100" dirty="0">
                        <a:effectLst/>
                        <a:latin typeface="Times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00" dirty="0">
                          <a:effectLst/>
                          <a:latin typeface="Times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-</a:t>
                      </a:r>
                      <a:endParaRPr lang="zh-CN" sz="2800" kern="100" dirty="0">
                        <a:effectLst/>
                        <a:latin typeface="Times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23174015"/>
                  </a:ext>
                </a:extLst>
              </a:tr>
            </a:tbl>
          </a:graphicData>
        </a:graphic>
      </p:graphicFrame>
      <p:pic>
        <p:nvPicPr>
          <p:cNvPr id="7" name="图片 6">
            <a:extLst>
              <a:ext uri="{FF2B5EF4-FFF2-40B4-BE49-F238E27FC236}">
                <a16:creationId xmlns:a16="http://schemas.microsoft.com/office/drawing/2014/main" id="{8FD67648-EFA8-EA89-67CA-971E2DBC800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7038" y="1292279"/>
            <a:ext cx="5005614" cy="396044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D8E68705-BBB2-A7BF-47BD-198CF0B4A4A5}"/>
              </a:ext>
            </a:extLst>
          </p:cNvPr>
          <p:cNvSpPr txBox="1"/>
          <p:nvPr/>
        </p:nvSpPr>
        <p:spPr>
          <a:xfrm>
            <a:off x="8400256" y="5383471"/>
            <a:ext cx="2566486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de-DE"/>
            </a:defPPr>
            <a:lvl1pPr algn="ctr">
              <a:defRPr kumimoji="0" sz="3000" b="0" i="0" u="none" strike="noStrike" cap="none" spc="0" normalizeH="0" baseline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+mj-ea"/>
                <a:cs typeface="+mj-cs"/>
              </a:defRPr>
            </a:lvl1pPr>
          </a:lstStyle>
          <a:p>
            <a:r>
              <a:rPr lang="en-US" altLang="zh-CN" dirty="0"/>
              <a:t>DSC curves</a:t>
            </a:r>
            <a:endParaRPr lang="zh-CN" altLang="en-US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6840A16E-CD2E-51CC-6813-7A6909F5EA0F}"/>
              </a:ext>
            </a:extLst>
          </p:cNvPr>
          <p:cNvSpPr txBox="1"/>
          <p:nvPr/>
        </p:nvSpPr>
        <p:spPr>
          <a:xfrm>
            <a:off x="419913" y="4644807"/>
            <a:ext cx="609487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de-DE"/>
            </a:defPPr>
            <a:lvl1pPr algn="ctr">
              <a:defRPr kumimoji="0" sz="3000" b="0" i="0" u="none" strike="noStrike" cap="none" spc="0" normalizeH="0" baseline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+mj-ea"/>
                <a:cs typeface="+mj-cs"/>
              </a:defRPr>
            </a:lvl1pPr>
          </a:lstStyle>
          <a:p>
            <a:r>
              <a:rPr lang="en-US" altLang="zh-CN" dirty="0"/>
              <a:t>Pre-aging process system of AA7075 aluminum alloy</a:t>
            </a:r>
            <a:endParaRPr lang="zh-CN" altLang="en-US" dirty="0"/>
          </a:p>
        </p:txBody>
      </p:sp>
      <p:sp>
        <p:nvSpPr>
          <p:cNvPr id="12" name="Fußzeilenplatzhalter 4">
            <a:extLst>
              <a:ext uri="{FF2B5EF4-FFF2-40B4-BE49-F238E27FC236}">
                <a16:creationId xmlns:a16="http://schemas.microsoft.com/office/drawing/2014/main" id="{32F9AB26-AB46-4142-CE2B-68BC36433DF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6946304" y="6093301"/>
            <a:ext cx="3860800" cy="628179"/>
          </a:xfrm>
        </p:spPr>
        <p:txBody>
          <a:bodyPr/>
          <a:lstStyle/>
          <a:p>
            <a:r>
              <a:rPr lang="en-US" altLang="zh-CN" dirty="0"/>
              <a:t>B Feng</a:t>
            </a:r>
          </a:p>
          <a:p>
            <a:r>
              <a:rPr lang="en-US" dirty="0"/>
              <a:t>Shanghai Jiao Tong University</a:t>
            </a:r>
          </a:p>
          <a:p>
            <a:r>
              <a:rPr lang="en-US" dirty="0"/>
              <a:t>2023</a:t>
            </a:r>
            <a:r>
              <a:rPr lang="en-US" altLang="zh-CN" dirty="0"/>
              <a:t>/6/19</a:t>
            </a:r>
            <a:endParaRPr lang="en-US" dirty="0"/>
          </a:p>
        </p:txBody>
      </p:sp>
      <p:pic>
        <p:nvPicPr>
          <p:cNvPr id="5" name="音频 4">
            <a:hlinkClick r:id="" action="ppaction://media"/>
            <a:extLst>
              <a:ext uri="{FF2B5EF4-FFF2-40B4-BE49-F238E27FC236}">
                <a16:creationId xmlns:a16="http://schemas.microsoft.com/office/drawing/2014/main" id="{50DDA84F-5E9A-4A04-B65A-36A70B5F72B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16890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2629"/>
    </mc:Choice>
    <mc:Fallback>
      <p:transition spd="slow" advTm="5262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212" x="4316413" y="3416300"/>
          <p14:tracePt t="332" x="4306888" y="3416300"/>
          <p14:tracePt t="364" x="4341813" y="3424238"/>
          <p14:tracePt t="372" x="4392613" y="3449638"/>
          <p14:tracePt t="380" x="4410075" y="3449638"/>
          <p14:tracePt t="388" x="4435475" y="3449638"/>
          <p14:tracePt t="396" x="4460875" y="3467100"/>
          <p14:tracePt t="461" x="4468813" y="3467100"/>
          <p14:tracePt t="467" x="4494213" y="3467100"/>
          <p14:tracePt t="476" x="4511675" y="3467100"/>
          <p14:tracePt t="484" x="4537075" y="3467100"/>
          <p14:tracePt t="492" x="4570413" y="3459163"/>
          <p14:tracePt t="500" x="4579938" y="3449638"/>
          <p14:tracePt t="507" x="4595813" y="3424238"/>
          <p14:tracePt t="516" x="4605338" y="3424238"/>
          <p14:tracePt t="523" x="4621213" y="3390900"/>
          <p14:tracePt t="532" x="4638675" y="3382963"/>
          <p14:tracePt t="540" x="4646613" y="3365500"/>
          <p14:tracePt t="548" x="4646613" y="3355975"/>
          <p14:tracePt t="556" x="4673600" y="3340100"/>
          <p14:tracePt t="572" x="4681538" y="3330575"/>
          <p14:tracePt t="588" x="4681538" y="3322638"/>
          <p14:tracePt t="596" x="4681538" y="3314700"/>
          <p14:tracePt t="603" x="4681538" y="3305175"/>
          <p14:tracePt t="612" x="4689475" y="3289300"/>
          <p14:tracePt t="628" x="4706938" y="3279775"/>
          <p14:tracePt t="638" x="4706938" y="3271838"/>
          <p14:tracePt t="684" x="4706938" y="3263900"/>
          <p14:tracePt t="916" x="4689475" y="3263900"/>
          <p14:tracePt t="932" x="4681538" y="3263900"/>
          <p14:tracePt t="939" x="4673600" y="3263900"/>
          <p14:tracePt t="980" x="4664075" y="3271838"/>
          <p14:tracePt t="988" x="4638675" y="3271838"/>
          <p14:tracePt t="1004" x="4630738" y="3271838"/>
          <p14:tracePt t="1076" x="4595813" y="3271838"/>
          <p14:tracePt t="1086" x="4562475" y="3271838"/>
          <p14:tracePt t="1092" x="4503738" y="3271838"/>
          <p14:tracePt t="1104" x="4418013" y="3271838"/>
          <p14:tracePt t="1108" x="4316413" y="3271838"/>
          <p14:tracePt t="1116" x="4197350" y="3271838"/>
          <p14:tracePt t="1124" x="4086225" y="3254375"/>
          <p14:tracePt t="1132" x="3976688" y="3254375"/>
          <p14:tracePt t="1140" x="3857625" y="3254375"/>
          <p14:tracePt t="1148" x="3738563" y="3254375"/>
          <p14:tracePt t="1156" x="3568700" y="3297238"/>
          <p14:tracePt t="1164" x="3355975" y="3373438"/>
          <p14:tracePt t="1173" x="3152775" y="3449638"/>
          <p14:tracePt t="1180" x="2914650" y="3527425"/>
          <p14:tracePt t="1188" x="2701925" y="3603625"/>
          <p14:tracePt t="1196" x="2524125" y="3671888"/>
          <p14:tracePt t="1203" x="2362200" y="3738563"/>
          <p14:tracePt t="1212" x="2235200" y="3773488"/>
          <p14:tracePt t="1220" x="2106613" y="3806825"/>
          <p14:tracePt t="1228" x="1962150" y="3849688"/>
          <p14:tracePt t="1236" x="1827213" y="3892550"/>
          <p14:tracePt t="1244" x="1690688" y="3925888"/>
          <p14:tracePt t="1251" x="1554163" y="3951288"/>
          <p14:tracePt t="1260" x="1427163" y="3976688"/>
          <p14:tracePt t="1268" x="1343025" y="3986213"/>
          <p14:tracePt t="1276" x="1274763" y="3986213"/>
          <p14:tracePt t="1284" x="1231900" y="3986213"/>
          <p14:tracePt t="1292" x="1214438" y="3986213"/>
          <p14:tracePt t="1301" x="1206500" y="3986213"/>
          <p14:tracePt t="1308" x="1198563" y="3986213"/>
          <p14:tracePt t="1339" x="1173163" y="3986213"/>
          <p14:tracePt t="1348" x="1130300" y="3986213"/>
          <p14:tracePt t="1356" x="1087438" y="3986213"/>
          <p14:tracePt t="1364" x="1062038" y="3986213"/>
          <p14:tracePt t="1372" x="1019175" y="3986213"/>
          <p14:tracePt t="1380" x="950913" y="3986213"/>
          <p14:tracePt t="1387" x="892175" y="3986213"/>
          <p14:tracePt t="1396" x="823913" y="3986213"/>
          <p14:tracePt t="1404" x="747713" y="3986213"/>
          <p14:tracePt t="1412" x="688975" y="3986213"/>
          <p14:tracePt t="1420" x="603250" y="3986213"/>
          <p14:tracePt t="1427" x="560388" y="3986213"/>
          <p14:tracePt t="1436" x="492125" y="4011613"/>
          <p14:tracePt t="1444" x="476250" y="4019550"/>
          <p14:tracePt t="1460" x="458788" y="4019550"/>
          <p14:tracePt t="1476" x="458788" y="4037013"/>
          <p14:tracePt t="1484" x="458788" y="4044950"/>
          <p14:tracePt t="1492" x="458788" y="4052888"/>
          <p14:tracePt t="1501" x="458788" y="4070350"/>
          <p14:tracePt t="1508" x="458788" y="4079875"/>
          <p14:tracePt t="1516" x="466725" y="4105275"/>
          <p14:tracePt t="1524" x="492125" y="4121150"/>
          <p14:tracePt t="1548" x="492125" y="4130675"/>
          <p14:tracePt t="1556" x="501650" y="4138613"/>
          <p14:tracePt t="1857" x="527050" y="4146550"/>
          <p14:tracePt t="1860" x="544513" y="4164013"/>
          <p14:tracePt t="1868" x="552450" y="4181475"/>
          <p14:tracePt t="1876" x="569913" y="4189413"/>
          <p14:tracePt t="1884" x="611188" y="4214813"/>
          <p14:tracePt t="1893" x="671513" y="4249738"/>
          <p14:tracePt t="1900" x="747713" y="4291013"/>
          <p14:tracePt t="1908" x="823913" y="4341813"/>
          <p14:tracePt t="1916" x="917575" y="4402138"/>
          <p14:tracePt t="1924" x="1011238" y="4470400"/>
          <p14:tracePt t="1932" x="1095375" y="4529138"/>
          <p14:tracePt t="1940" x="1189038" y="4589463"/>
          <p14:tracePt t="1948" x="1300163" y="4640263"/>
          <p14:tracePt t="1955" x="1409700" y="4699000"/>
          <p14:tracePt t="1964" x="1528763" y="4759325"/>
          <p14:tracePt t="1979" x="1766888" y="4843463"/>
          <p14:tracePt t="1988" x="1878013" y="4878388"/>
          <p14:tracePt t="1998" x="1997075" y="4903788"/>
          <p14:tracePt t="2004" x="2141538" y="4937125"/>
          <p14:tracePt t="2013" x="2286000" y="4962525"/>
          <p14:tracePt t="2020" x="2446338" y="4997450"/>
          <p14:tracePt t="2028" x="2633663" y="5022850"/>
          <p14:tracePt t="2036" x="2828925" y="5048250"/>
          <p14:tracePt t="2043" x="3041650" y="5081588"/>
          <p14:tracePt t="2052" x="3228975" y="5091113"/>
          <p14:tracePt t="2060" x="3467100" y="5106988"/>
          <p14:tracePt t="2067" x="3678238" y="5124450"/>
          <p14:tracePt t="2076" x="3890963" y="5149850"/>
          <p14:tracePt t="2084" x="4052888" y="5167313"/>
          <p14:tracePt t="2093" x="4222750" y="5175250"/>
          <p14:tracePt t="2100" x="4400550" y="5175250"/>
          <p14:tracePt t="2108" x="4554538" y="5175250"/>
          <p14:tracePt t="2116" x="4699000" y="5175250"/>
          <p14:tracePt t="2124" x="4833938" y="5175250"/>
          <p14:tracePt t="2132" x="4962525" y="5175250"/>
          <p14:tracePt t="2140" x="5089525" y="5175250"/>
          <p14:tracePt t="2148" x="5216525" y="5175250"/>
          <p14:tracePt t="2156" x="5327650" y="5175250"/>
          <p14:tracePt t="2164" x="5437188" y="5175250"/>
          <p14:tracePt t="2172" x="5513388" y="5175250"/>
          <p14:tracePt t="2180" x="5581650" y="5175250"/>
          <p14:tracePt t="2187" x="5632450" y="5175250"/>
          <p14:tracePt t="2196" x="5700713" y="5157788"/>
          <p14:tracePt t="2204" x="5776913" y="5132388"/>
          <p14:tracePt t="2213" x="5853113" y="5116513"/>
          <p14:tracePt t="2220" x="5930900" y="5081588"/>
          <p14:tracePt t="2231" x="6015038" y="5048250"/>
          <p14:tracePt t="2236" x="6100763" y="5005388"/>
          <p14:tracePt t="2246" x="6176963" y="4954588"/>
          <p14:tracePt t="2254" x="6253163" y="4903788"/>
          <p14:tracePt t="2264" x="6311900" y="4843463"/>
          <p14:tracePt t="2269" x="6354763" y="4810125"/>
          <p14:tracePt t="2281" x="6389688" y="4784725"/>
          <p14:tracePt t="2285" x="6423025" y="4741863"/>
          <p14:tracePt t="2298" x="6440488" y="4708525"/>
          <p14:tracePt t="2302" x="6448425" y="4691063"/>
          <p14:tracePt t="2326" x="6491288" y="4546600"/>
          <p14:tracePt t="2333" x="6491288" y="4513263"/>
          <p14:tracePt t="2345" x="6491288" y="4445000"/>
          <p14:tracePt t="2349" x="6491288" y="4376738"/>
          <p14:tracePt t="2357" x="6491288" y="4316413"/>
          <p14:tracePt t="2366" x="6491288" y="4257675"/>
          <p14:tracePt t="2373" x="6491288" y="4214813"/>
          <p14:tracePt t="2380" x="6491288" y="4181475"/>
          <p14:tracePt t="2389" x="6499225" y="4156075"/>
          <p14:tracePt t="2396" x="6508750" y="4121150"/>
          <p14:tracePt t="2405" x="6516688" y="4070350"/>
          <p14:tracePt t="2414" x="6524625" y="4027488"/>
          <p14:tracePt t="2422" x="6524625" y="3986213"/>
          <p14:tracePt t="2428" x="6534150" y="3935413"/>
          <p14:tracePt t="2450" x="6542088" y="3832225"/>
          <p14:tracePt t="2453" x="6550025" y="3773488"/>
          <p14:tracePt t="2465" x="6567488" y="3730625"/>
          <p14:tracePt t="2469" x="6567488" y="3687763"/>
          <p14:tracePt t="2481" x="6567488" y="3654425"/>
          <p14:tracePt t="2485" x="6567488" y="3619500"/>
          <p14:tracePt t="2498" x="6567488" y="3603625"/>
          <p14:tracePt t="2501" x="6567488" y="3586163"/>
          <p14:tracePt t="2517" x="6567488" y="3578225"/>
          <p14:tracePt t="2549" x="6567488" y="3568700"/>
          <p14:tracePt t="2570" x="6584950" y="3535363"/>
          <p14:tracePt t="2573" x="6600825" y="3509963"/>
          <p14:tracePt t="2582" x="6618288" y="3502025"/>
          <p14:tracePt t="2589" x="6618288" y="3467100"/>
          <p14:tracePt t="2597" x="6618288" y="3449638"/>
          <p14:tracePt t="2607" x="6635750" y="3433763"/>
          <p14:tracePt t="2613" x="6635750" y="3416300"/>
          <p14:tracePt t="2621" x="6643688" y="3382963"/>
          <p14:tracePt t="2630" x="6643688" y="3355975"/>
          <p14:tracePt t="2647" x="6643688" y="3340100"/>
          <p14:tracePt t="2654" x="6643688" y="3314700"/>
          <p14:tracePt t="2663" x="6643688" y="3305175"/>
          <p14:tracePt t="2668" x="6643688" y="3263900"/>
          <p14:tracePt t="2686" x="6643688" y="3238500"/>
          <p14:tracePt t="2700" x="6626225" y="3170238"/>
          <p14:tracePt t="2715" x="6626225" y="3144838"/>
          <p14:tracePt t="2726" x="6626225" y="3127375"/>
          <p14:tracePt t="2734" x="6610350" y="3119438"/>
          <p14:tracePt t="2743" x="6600825" y="3109913"/>
          <p14:tracePt t="2749" x="6592888" y="3094038"/>
          <p14:tracePt t="2758" x="6592888" y="3076575"/>
          <p14:tracePt t="2764" x="6575425" y="3067050"/>
          <p14:tracePt t="2774" x="6559550" y="3041650"/>
          <p14:tracePt t="2780" x="6534150" y="3016250"/>
          <p14:tracePt t="2790" x="6524625" y="3008313"/>
          <p14:tracePt t="2798" x="6524625" y="3000375"/>
          <p14:tracePt t="2806" x="6516688" y="2982913"/>
          <p14:tracePt t="2824" x="6499225" y="2974975"/>
          <p14:tracePt t="2829" x="6491288" y="2957513"/>
          <p14:tracePt t="2847" x="6491288" y="2949575"/>
          <p14:tracePt t="2854" x="6491288" y="2940050"/>
          <p14:tracePt t="2879" x="6483350" y="2940050"/>
          <p14:tracePt t="2901" x="6465888" y="2922588"/>
          <p14:tracePt t="2917" x="6465888" y="2914650"/>
          <p14:tracePt t="2926" x="6456363" y="2914650"/>
          <p14:tracePt t="2949" x="6448425" y="2906713"/>
          <p14:tracePt t="5198" x="6448425" y="2889250"/>
          <p14:tracePt t="5207" x="6423025" y="2871788"/>
          <p14:tracePt t="5213" x="6380163" y="2820988"/>
          <p14:tracePt t="5220" x="6364288" y="2778125"/>
          <p14:tracePt t="5229" x="6329363" y="2727325"/>
          <p14:tracePt t="5237" x="6286500" y="2693988"/>
          <p14:tracePt t="5245" x="6235700" y="2651125"/>
          <p14:tracePt t="5254" x="6184900" y="2625725"/>
          <p14:tracePt t="5259" x="6159500" y="2582863"/>
          <p14:tracePt t="5268" x="6116638" y="2549525"/>
          <p14:tracePt t="5276" x="6083300" y="2506663"/>
          <p14:tracePt t="5284" x="6049963" y="2489200"/>
          <p14:tracePt t="5292" x="5997575" y="2447925"/>
          <p14:tracePt t="5300" x="5972175" y="2430463"/>
          <p14:tracePt t="5308" x="5946775" y="2430463"/>
          <p14:tracePt t="5316" x="5921375" y="2413000"/>
          <p14:tracePt t="5324" x="5870575" y="2379663"/>
          <p14:tracePt t="5332" x="5776913" y="2344738"/>
          <p14:tracePt t="5340" x="5692775" y="2303463"/>
          <p14:tracePt t="5348" x="5573713" y="2268538"/>
          <p14:tracePt t="5356" x="5454650" y="2227263"/>
          <p14:tracePt t="5364" x="5343525" y="2184400"/>
          <p14:tracePt t="5371" x="5224463" y="2149475"/>
          <p14:tracePt t="5380" x="5122863" y="2133600"/>
          <p14:tracePt t="5388" x="5038725" y="2108200"/>
          <p14:tracePt t="5396" x="4945063" y="2098675"/>
          <p14:tracePt t="5404" x="4876800" y="2090738"/>
          <p14:tracePt t="5412" x="4800600" y="2073275"/>
          <p14:tracePt t="5419" x="4714875" y="2073275"/>
          <p14:tracePt t="5428" x="4656138" y="2073275"/>
          <p14:tracePt t="5435" x="4587875" y="2073275"/>
          <p14:tracePt t="5444" x="4503738" y="2073275"/>
          <p14:tracePt t="5452" x="4418013" y="2073275"/>
          <p14:tracePt t="5460" x="4316413" y="2073275"/>
          <p14:tracePt t="5467" x="4230688" y="2073275"/>
          <p14:tracePt t="5476" x="4146550" y="2073275"/>
          <p14:tracePt t="5484" x="4052888" y="2073275"/>
          <p14:tracePt t="5492" x="3959225" y="2073275"/>
          <p14:tracePt t="5501" x="3865563" y="2073275"/>
          <p14:tracePt t="5508" x="3763963" y="2082800"/>
          <p14:tracePt t="5516" x="3662363" y="2090738"/>
          <p14:tracePt t="5524" x="3559175" y="2124075"/>
          <p14:tracePt t="5533" x="3441700" y="2159000"/>
          <p14:tracePt t="5540" x="3338513" y="2192338"/>
          <p14:tracePt t="5548" x="3236913" y="2227263"/>
          <p14:tracePt t="5556" x="3168650" y="2252663"/>
          <p14:tracePt t="5563" x="3092450" y="2268538"/>
          <p14:tracePt t="5572" x="2998788" y="2293938"/>
          <p14:tracePt t="5579" x="2914650" y="2328863"/>
          <p14:tracePt t="5588" x="2838450" y="2371725"/>
          <p14:tracePt t="5596" x="2770188" y="2405063"/>
          <p14:tracePt t="5603" x="2693988" y="2447925"/>
          <p14:tracePt t="5611" x="2616200" y="2489200"/>
          <p14:tracePt t="5619" x="2540000" y="2541588"/>
          <p14:tracePt t="5627" x="2463800" y="2600325"/>
          <p14:tracePt t="5635" x="2395538" y="2651125"/>
          <p14:tracePt t="5644" x="2319338" y="2711450"/>
          <p14:tracePt t="5651" x="2243138" y="2770188"/>
          <p14:tracePt t="5659" x="2192338" y="2820988"/>
          <p14:tracePt t="5667" x="2149475" y="2855913"/>
          <p14:tracePt t="5675" x="2116138" y="2881313"/>
          <p14:tracePt t="11136" x="2081213" y="2906713"/>
          <p14:tracePt t="11148" x="2055813" y="2906713"/>
          <p14:tracePt t="11156" x="2022475" y="2906713"/>
          <p14:tracePt t="11164" x="1997075" y="2906713"/>
          <p14:tracePt t="11172" x="1962150" y="2906713"/>
          <p14:tracePt t="11180" x="1928813" y="2922588"/>
          <p14:tracePt t="11189" x="1911350" y="2932113"/>
          <p14:tracePt t="11196" x="1885950" y="2957513"/>
          <p14:tracePt t="11204" x="1878013" y="3008313"/>
          <p14:tracePt t="11215" x="1860550" y="3067050"/>
          <p14:tracePt t="11219" x="1835150" y="3109913"/>
          <p14:tracePt t="11232" x="1835150" y="3144838"/>
          <p14:tracePt t="11235" x="1827213" y="3186113"/>
          <p14:tracePt t="11245" x="1827213" y="3246438"/>
          <p14:tracePt t="11252" x="1817688" y="3322638"/>
          <p14:tracePt t="11260" x="1817688" y="3408363"/>
          <p14:tracePt t="11268" x="1817688" y="3492500"/>
          <p14:tracePt t="11276" x="1817688" y="3578225"/>
          <p14:tracePt t="11284" x="1827213" y="3679825"/>
          <p14:tracePt t="11292" x="1835150" y="3748088"/>
          <p14:tracePt t="11299" x="1878013" y="3816350"/>
          <p14:tracePt t="11308" x="1903413" y="3867150"/>
          <p14:tracePt t="11316" x="1936750" y="3908425"/>
          <p14:tracePt t="11326" x="1962150" y="3951288"/>
          <p14:tracePt t="11332" x="1979613" y="3976688"/>
          <p14:tracePt t="11340" x="1997075" y="3976688"/>
          <p14:tracePt t="11348" x="1997075" y="3986213"/>
          <p14:tracePt t="11356" x="2005013" y="3986213"/>
          <p14:tracePt t="11364" x="2022475" y="3994150"/>
          <p14:tracePt t="11372" x="2030413" y="3994150"/>
          <p14:tracePt t="11380" x="2047875" y="4011613"/>
          <p14:tracePt t="11388" x="2081213" y="4027488"/>
          <p14:tracePt t="11396" x="2098675" y="4027488"/>
          <p14:tracePt t="11403" x="2124075" y="4027488"/>
          <p14:tracePt t="11412" x="2149475" y="4044950"/>
          <p14:tracePt t="11420" x="2166938" y="4052888"/>
          <p14:tracePt t="11428" x="2200275" y="4062413"/>
          <p14:tracePt t="11436" x="2225675" y="4062413"/>
          <p14:tracePt t="11444" x="2243138" y="4062413"/>
          <p14:tracePt t="11451" x="2268538" y="4070350"/>
          <p14:tracePt t="11459" x="2311400" y="4095750"/>
          <p14:tracePt t="11467" x="2352675" y="4095750"/>
          <p14:tracePt t="11475" x="2405063" y="4138613"/>
          <p14:tracePt t="11483" x="2463800" y="4138613"/>
          <p14:tracePt t="11491" x="2524125" y="4156075"/>
          <p14:tracePt t="11499" x="2574925" y="4171950"/>
          <p14:tracePt t="11510" x="2600325" y="4181475"/>
          <p14:tracePt t="11515" x="2651125" y="4197350"/>
          <p14:tracePt t="11523" x="2701925" y="4214813"/>
          <p14:tracePt t="11531" x="2744788" y="4232275"/>
          <p14:tracePt t="11541" x="2795588" y="4257675"/>
          <p14:tracePt t="11547" x="2871788" y="4275138"/>
          <p14:tracePt t="11559" x="2930525" y="4291013"/>
          <p14:tracePt t="11563" x="2990850" y="4325938"/>
          <p14:tracePt t="11572" x="3059113" y="4359275"/>
          <p14:tracePt t="11579" x="3100388" y="4376738"/>
          <p14:tracePt t="11588" x="3152775" y="4394200"/>
          <p14:tracePt t="11595" x="3186113" y="4410075"/>
          <p14:tracePt t="11604" x="3211513" y="4419600"/>
          <p14:tracePt t="11611" x="3244850" y="4427538"/>
          <p14:tracePt t="11619" x="3305175" y="4435475"/>
          <p14:tracePt t="11627" x="3363913" y="4460875"/>
          <p14:tracePt t="11636" x="3441700" y="4478338"/>
          <p14:tracePt t="11643" x="3543300" y="4513263"/>
          <p14:tracePt t="11651" x="3627438" y="4538663"/>
          <p14:tracePt t="11660" x="3721100" y="4572000"/>
          <p14:tracePt t="11668" x="3822700" y="4597400"/>
          <p14:tracePt t="11676" x="3916363" y="4605338"/>
          <p14:tracePt t="11683" x="4035425" y="4630738"/>
          <p14:tracePt t="11692" x="4154488" y="4648200"/>
          <p14:tracePt t="11700" x="4281488" y="4665663"/>
          <p14:tracePt t="11708" x="4418013" y="4683125"/>
          <p14:tracePt t="11716" x="4579938" y="4708525"/>
          <p14:tracePt t="11724" x="4808538" y="4775200"/>
          <p14:tracePt t="11732" x="5038725" y="4835525"/>
          <p14:tracePt t="11744" x="5411788" y="4903788"/>
          <p14:tracePt t="11747" x="5718175" y="4979988"/>
          <p14:tracePt t="11756" x="6032500" y="5048250"/>
          <p14:tracePt t="11765" x="6338888" y="5099050"/>
          <p14:tracePt t="11777" x="6643688" y="5149850"/>
          <p14:tracePt t="11781" x="6889750" y="5175250"/>
          <p14:tracePt t="11794" x="7102475" y="5192713"/>
          <p14:tracePt t="11798" x="7340600" y="5208588"/>
          <p14:tracePt t="11808" x="7545388" y="5208588"/>
          <p14:tracePt t="11812" x="7773988" y="5208588"/>
          <p14:tracePt t="11825" x="7951788" y="5208588"/>
          <p14:tracePt t="11829" x="8105775" y="5208588"/>
          <p14:tracePt t="11842" x="8250238" y="5208588"/>
          <p14:tracePt t="11846" x="8385175" y="5208588"/>
          <p14:tracePt t="11852" x="8513763" y="5208588"/>
          <p14:tracePt t="11862" x="8615363" y="5208588"/>
          <p14:tracePt t="11887" x="8869363" y="5106988"/>
          <p14:tracePt t="11894" x="8921750" y="5056188"/>
          <p14:tracePt t="11902" x="8963025" y="5013325"/>
          <p14:tracePt t="11909" x="8988425" y="4979988"/>
          <p14:tracePt t="11917" x="9005888" y="4919663"/>
          <p14:tracePt t="11931" x="9013825" y="4903788"/>
          <p14:tracePt t="11934" x="9013825" y="4878388"/>
          <p14:tracePt t="12094" x="9031288" y="4878388"/>
          <p14:tracePt t="12102" x="9039225" y="4878388"/>
          <p14:tracePt t="12109" x="9031288" y="4860925"/>
          <p14:tracePt t="12119" x="9023350" y="4860925"/>
          <p14:tracePt t="12126" x="9005888" y="4860925"/>
          <p14:tracePt t="12149" x="8997950" y="4843463"/>
          <p14:tracePt t="12198" x="9005888" y="4835525"/>
          <p14:tracePt t="12206" x="9023350" y="4835525"/>
          <p14:tracePt t="12215" x="9039225" y="4835525"/>
          <p14:tracePt t="12221" x="9082088" y="4835525"/>
          <p14:tracePt t="12227" x="9091613" y="4827588"/>
          <p14:tracePt t="12254" x="9142413" y="4802188"/>
          <p14:tracePt t="12261" x="9150350" y="4802188"/>
          <p14:tracePt t="12269" x="9158288" y="4802188"/>
          <p14:tracePt t="12278" x="9167813" y="4802188"/>
          <p14:tracePt t="12285" x="9201150" y="4802188"/>
          <p14:tracePt t="12293" x="9244013" y="4802188"/>
          <p14:tracePt t="12302" x="9302750" y="4802188"/>
          <p14:tracePt t="12310" x="9320213" y="4802188"/>
          <p14:tracePt t="12317" x="9363075" y="4802188"/>
          <p14:tracePt t="12327" x="9421813" y="4802188"/>
          <p14:tracePt t="12333" x="9498013" y="4802188"/>
          <p14:tracePt t="12343" x="9566275" y="4802188"/>
          <p14:tracePt t="12349" x="9626600" y="4792663"/>
          <p14:tracePt t="12368" x="9702800" y="4784725"/>
          <p14:tracePt t="12373" x="9736138" y="4775200"/>
          <p14:tracePt t="12381" x="9745663" y="4775200"/>
          <p14:tracePt t="12392" x="9771063" y="4759325"/>
          <p14:tracePt t="12396" x="9779000" y="4759325"/>
          <p14:tracePt t="12405" x="9779000" y="4741863"/>
          <p14:tracePt t="12413" x="9779000" y="4691063"/>
          <p14:tracePt t="12421" x="9771063" y="4683125"/>
          <p14:tracePt t="12429" x="9745663" y="4665663"/>
          <p14:tracePt t="12527" x="9736138" y="4665663"/>
          <p14:tracePt t="12533" x="9694863" y="4665663"/>
          <p14:tracePt t="12545" x="9652000" y="4665663"/>
          <p14:tracePt t="12549" x="9591675" y="4665663"/>
          <p14:tracePt t="12561" x="9550400" y="4665663"/>
          <p14:tracePt t="12565" x="9515475" y="4665663"/>
          <p14:tracePt t="12576" x="9498013" y="4665663"/>
          <p14:tracePt t="12630" x="9482138" y="4683125"/>
          <p14:tracePt t="12639" x="9490075" y="4708525"/>
          <p14:tracePt t="12654" x="9507538" y="4708525"/>
          <p14:tracePt t="12660" x="9515475" y="4708525"/>
          <p14:tracePt t="14094" x="9515475" y="4716463"/>
          <p14:tracePt t="14111" x="9566275" y="4749800"/>
          <p14:tracePt t="14117" x="9601200" y="4767263"/>
          <p14:tracePt t="14125" x="9626600" y="4784725"/>
          <p14:tracePt t="14135" x="9634538" y="4802188"/>
          <p14:tracePt t="14141" x="9667875" y="4802188"/>
          <p14:tracePt t="14150" x="9710738" y="4818063"/>
          <p14:tracePt t="14157" x="9771063" y="4827588"/>
          <p14:tracePt t="14165" x="9847263" y="4835525"/>
          <p14:tracePt t="14173" x="9906000" y="4852988"/>
          <p14:tracePt t="14185" x="9966325" y="4868863"/>
          <p14:tracePt t="14189" x="10042525" y="4878388"/>
          <p14:tracePt t="14199" x="10110788" y="4886325"/>
          <p14:tracePt t="14205" x="10169525" y="4886325"/>
          <p14:tracePt t="14216" x="10245725" y="4894263"/>
          <p14:tracePt t="14221" x="10313988" y="4894263"/>
          <p14:tracePt t="14246" x="10544175" y="4894263"/>
          <p14:tracePt t="14254" x="10645775" y="4894263"/>
          <p14:tracePt t="14262" x="10729913" y="4894263"/>
          <p14:tracePt t="14270" x="10823575" y="4894263"/>
          <p14:tracePt t="14278" x="10901363" y="4894263"/>
          <p14:tracePt t="14285" x="10960100" y="4894263"/>
          <p14:tracePt t="14294" x="11002963" y="4886325"/>
          <p14:tracePt t="14301" x="11010900" y="4886325"/>
          <p14:tracePt t="14310" x="11028363" y="4878388"/>
          <p14:tracePt t="14373" x="11028363" y="4868863"/>
          <p14:tracePt t="14385" x="11044238" y="4843463"/>
          <p14:tracePt t="14390" x="11061700" y="4810125"/>
          <p14:tracePt t="14401" x="11061700" y="4775200"/>
          <p14:tracePt t="14404" x="11079163" y="4733925"/>
          <p14:tracePt t="14419" x="11096625" y="4683125"/>
          <p14:tracePt t="14422" x="11122025" y="4630738"/>
          <p14:tracePt t="14432" x="11129963" y="4597400"/>
          <p14:tracePt t="14436" x="11172825" y="4538663"/>
          <p14:tracePt t="14449" x="11188700" y="4513263"/>
          <p14:tracePt t="14453" x="11206163" y="4460875"/>
          <p14:tracePt t="14466" x="11241088" y="4368800"/>
          <p14:tracePt t="14469" x="11291888" y="4265613"/>
          <p14:tracePt t="14493" x="11393488" y="3943350"/>
          <p14:tracePt t="14500" x="11418888" y="3824288"/>
          <p14:tracePt t="14509" x="11426825" y="3713163"/>
          <p14:tracePt t="14517" x="11436350" y="3603625"/>
          <p14:tracePt t="14525" x="11452225" y="3484563"/>
          <p14:tracePt t="14533" x="11452225" y="3373438"/>
          <p14:tracePt t="14541" x="11452225" y="3289300"/>
          <p14:tracePt t="14549" x="11452225" y="3203575"/>
          <p14:tracePt t="14558" x="11452225" y="3144838"/>
          <p14:tracePt t="14565" x="11452225" y="3076575"/>
          <p14:tracePt t="14573" x="11452225" y="3016250"/>
          <p14:tracePt t="14582" x="11444288" y="2957513"/>
          <p14:tracePt t="14588" x="11426825" y="2881313"/>
          <p14:tracePt t="14607" x="11385550" y="2787650"/>
          <p14:tracePt t="14616" x="11360150" y="2719388"/>
          <p14:tracePt t="14621" x="11325225" y="2686050"/>
          <p14:tracePt t="14634" x="11291888" y="2633663"/>
          <p14:tracePt t="14639" x="11249025" y="2582863"/>
          <p14:tracePt t="14650" x="11198225" y="2532063"/>
          <p14:tracePt t="14655" x="11147425" y="2481263"/>
          <p14:tracePt t="14661" x="11087100" y="2430463"/>
          <p14:tracePt t="14669" x="11036300" y="2362200"/>
          <p14:tracePt t="14679" x="10968038" y="2293938"/>
          <p14:tracePt t="14684" x="10917238" y="2243138"/>
          <p14:tracePt t="14694" x="10866438" y="2192338"/>
          <p14:tracePt t="14701" x="10798175" y="2149475"/>
          <p14:tracePt t="14710" x="10739438" y="2108200"/>
          <p14:tracePt t="14716" x="10663238" y="2065338"/>
          <p14:tracePt t="14742" x="10415588" y="1938338"/>
          <p14:tracePt t="14751" x="10313988" y="1885950"/>
          <p14:tracePt t="14758" x="10212388" y="1827213"/>
          <p14:tracePt t="14766" x="10118725" y="1766888"/>
          <p14:tracePt t="14773" x="10009188" y="1700213"/>
          <p14:tracePt t="14784" x="9906000" y="1649413"/>
          <p14:tracePt t="14787" x="9804400" y="1606550"/>
          <p14:tracePt t="14801" x="9685338" y="1555750"/>
          <p14:tracePt t="14804" x="9575800" y="1520825"/>
          <p14:tracePt t="14817" x="9472613" y="1487488"/>
          <p14:tracePt t="14821" x="9371013" y="1477963"/>
          <p14:tracePt t="14834" x="9269413" y="1470025"/>
          <p14:tracePt t="14839" x="9167813" y="1452563"/>
          <p14:tracePt t="14845" x="9064625" y="1452563"/>
          <p14:tracePt t="14857" x="8980488" y="1452563"/>
          <p14:tracePt t="14860" x="8894763" y="1452563"/>
          <p14:tracePt t="14868" x="8810625" y="1452563"/>
          <p14:tracePt t="14879" x="8724900" y="1452563"/>
          <p14:tracePt t="14884" x="8658225" y="1452563"/>
          <p14:tracePt t="14895" x="8572500" y="1452563"/>
          <p14:tracePt t="14899" x="8496300" y="1470025"/>
          <p14:tracePt t="14911" x="8435975" y="1487488"/>
          <p14:tracePt t="14916" x="8343900" y="1520825"/>
          <p14:tracePt t="14927" x="8283575" y="1555750"/>
          <p14:tracePt t="14933" x="8181975" y="1614488"/>
          <p14:tracePt t="14942" x="8088313" y="1665288"/>
          <p14:tracePt t="14949" x="7994650" y="1725613"/>
          <p14:tracePt t="14958" x="7900988" y="1819275"/>
          <p14:tracePt t="14966" x="7832725" y="1928813"/>
          <p14:tracePt t="14987" x="7705725" y="2174875"/>
          <p14:tracePt t="14991" x="7654925" y="2303463"/>
          <p14:tracePt t="15000" x="7604125" y="2438400"/>
          <p14:tracePt t="15004" x="7561263" y="2566988"/>
          <p14:tracePt t="15018" x="7527925" y="2686050"/>
          <p14:tracePt t="15022" x="7502525" y="2813050"/>
          <p14:tracePt t="15031" x="7477125" y="2922588"/>
          <p14:tracePt t="15037" x="7467600" y="3041650"/>
          <p14:tracePt t="15048" x="7459663" y="3152775"/>
          <p14:tracePt t="15053" x="7442200" y="3271838"/>
          <p14:tracePt t="15062" x="7434263" y="3382963"/>
          <p14:tracePt t="15069" x="7434263" y="3527425"/>
          <p14:tracePt t="15078" x="7434263" y="3679825"/>
          <p14:tracePt t="15087" x="7434263" y="3816350"/>
          <p14:tracePt t="15101" x="7451725" y="3976688"/>
          <p14:tracePt t="15112" x="7527925" y="4275138"/>
          <p14:tracePt t="15117" x="7561263" y="4394200"/>
          <p14:tracePt t="15125" x="7578725" y="4495800"/>
          <p14:tracePt t="15134" x="7596188" y="4572000"/>
          <p14:tracePt t="15140" x="7604125" y="4614863"/>
          <p14:tracePt t="15150" x="7621588" y="4665663"/>
          <p14:tracePt t="15158" x="7629525" y="4708525"/>
          <p14:tracePt t="15168" x="7646988" y="4741863"/>
          <p14:tracePt t="15173" x="7654925" y="4792663"/>
          <p14:tracePt t="15184" x="7688263" y="4843463"/>
          <p14:tracePt t="15190" x="7705725" y="4886325"/>
          <p14:tracePt t="15202" x="7723188" y="4919663"/>
          <p14:tracePt t="15205" x="7740650" y="4972050"/>
          <p14:tracePt t="15218" x="7756525" y="5022850"/>
          <p14:tracePt t="15232" x="7807325" y="5116513"/>
          <p14:tracePt t="15238" x="7824788" y="5132388"/>
          <p14:tracePt t="15246" x="7850188" y="5167313"/>
          <p14:tracePt t="15253" x="7867650" y="5175250"/>
          <p14:tracePt t="15261" x="7885113" y="5200650"/>
          <p14:tracePt t="15277" x="7918450" y="5226050"/>
          <p14:tracePt t="15284" x="7951788" y="5251450"/>
          <p14:tracePt t="15294" x="8020050" y="5294313"/>
          <p14:tracePt t="15301" x="8054975" y="5311775"/>
          <p14:tracePt t="15309" x="8080375" y="5319713"/>
          <p14:tracePt t="15316" x="8096250" y="5345113"/>
          <p14:tracePt t="15325" x="8105775" y="5345113"/>
          <p14:tracePt t="15334" x="8113713" y="5345113"/>
          <p14:tracePt t="15340" x="8121650" y="5353050"/>
          <p14:tracePt t="16428" x="8131175" y="5353050"/>
          <p14:tracePt t="16431" x="8105775" y="5380038"/>
          <p14:tracePt t="16438" x="8070850" y="5405438"/>
          <p14:tracePt t="16449" x="8020050" y="5446713"/>
          <p14:tracePt t="16458" x="7969250" y="5497513"/>
          <p14:tracePt t="16471" x="7781925" y="5634038"/>
          <p14:tracePt t="16482" x="7680325" y="5694363"/>
          <p14:tracePt t="16484" x="7604125" y="5753100"/>
          <p14:tracePt t="16495" x="7527925" y="5803900"/>
          <p14:tracePt t="16503" x="7442200" y="5864225"/>
          <p14:tracePt t="16507" x="7383463" y="5905500"/>
          <p14:tracePt t="16518" x="7332663" y="5948363"/>
          <p14:tracePt t="16527" x="7281863" y="6008688"/>
          <p14:tracePt t="16535" x="7239000" y="6059488"/>
          <p14:tracePt t="16541" x="7204075" y="6127750"/>
          <p14:tracePt t="16550" x="7188200" y="6178550"/>
          <p14:tracePt t="16557" x="7178675" y="6203950"/>
          <p14:tracePt t="16567" x="7178675" y="6221413"/>
          <p14:tracePt t="16573" x="7178675" y="6237288"/>
          <p14:tracePt t="17459" x="7170738" y="6237288"/>
          <p14:tracePt t="17942" x="7162800" y="6229350"/>
          <p14:tracePt t="17957" x="7162800" y="6143625"/>
          <p14:tracePt t="17967" x="7188200" y="6092825"/>
          <p14:tracePt t="17973" x="7188200" y="6049963"/>
          <p14:tracePt t="17984" x="7188200" y="6024563"/>
          <p14:tracePt t="17990" x="7188200" y="5973763"/>
          <p14:tracePt t="18000" x="7196138" y="5922963"/>
          <p14:tracePt t="18004" x="7196138" y="5872163"/>
          <p14:tracePt t="18016" x="7213600" y="5803900"/>
          <p14:tracePt t="18020" x="7221538" y="5761038"/>
          <p14:tracePt t="18029" x="7246938" y="5710238"/>
          <p14:tracePt t="18046" x="7256463" y="5694363"/>
          <p14:tracePt t="18086" x="7264400" y="5684838"/>
          <p14:tracePt t="18103" x="7272338" y="5676900"/>
          <p14:tracePt t="18110" x="7297738" y="5676900"/>
          <p14:tracePt t="18120" x="7307263" y="5659438"/>
          <p14:tracePt t="18123" x="7332663" y="5651500"/>
          <p14:tracePt t="18142" x="7332663" y="5641975"/>
          <p14:tracePt t="18169" x="7348538" y="5634038"/>
          <p14:tracePt t="18174" x="7366000" y="5634038"/>
          <p14:tracePt t="18185" x="7366000" y="5626100"/>
          <p14:tracePt t="18190" x="7383463" y="5616575"/>
          <p14:tracePt t="18220" x="7434263" y="5575300"/>
          <p14:tracePt t="18230" x="7442200" y="5575300"/>
          <p14:tracePt t="18278" x="7451725" y="5565775"/>
          <p14:tracePt t="18294" x="7467600" y="5549900"/>
          <p14:tracePt t="18301" x="7477125" y="5549900"/>
          <p14:tracePt t="18333" x="7493000" y="5549900"/>
          <p14:tracePt t="18339" x="7502525" y="5549900"/>
          <p14:tracePt t="18354" x="7535863" y="5540375"/>
          <p14:tracePt t="18356" x="7545388" y="5514975"/>
          <p14:tracePt t="18369" x="7545388" y="5507038"/>
          <p14:tracePt t="18371" x="7553325" y="5507038"/>
          <p14:tracePt t="18386" x="7570788" y="5497513"/>
          <p14:tracePt t="18390" x="7570788" y="5464175"/>
          <p14:tracePt t="18402" x="7527925" y="5405438"/>
          <p14:tracePt t="18404" x="7510463" y="5370513"/>
          <p14:tracePt t="18417" x="7485063" y="5362575"/>
          <p14:tracePt t="18421" x="7477125" y="5353050"/>
          <p14:tracePt t="18625" x="7477125" y="5345113"/>
          <p14:tracePt t="18654" x="7485063" y="5345113"/>
          <p14:tracePt t="20302" x="7493000" y="5345113"/>
          <p14:tracePt t="20324" x="7570788" y="5353050"/>
          <p14:tracePt t="20334" x="7586663" y="5353050"/>
          <p14:tracePt t="20340" x="7604125" y="5362575"/>
          <p14:tracePt t="20350" x="7621588" y="5362575"/>
          <p14:tracePt t="20358" x="7637463" y="5362575"/>
          <p14:tracePt t="20366" x="7672388" y="5387975"/>
          <p14:tracePt t="20389" x="7697788" y="5387975"/>
          <p14:tracePt t="20413" x="7705725" y="5387975"/>
          <p14:tracePt t="20430" x="7731125" y="5387975"/>
          <p14:tracePt t="20510" x="7740650" y="5387975"/>
          <p14:tracePt t="20517" x="7748588" y="5387975"/>
          <p14:tracePt t="20581" x="7766050" y="5387975"/>
          <p14:tracePt t="20590" x="7799388" y="5395913"/>
          <p14:tracePt t="20598" x="7816850" y="5395913"/>
          <p14:tracePt t="20613" x="7842250" y="5405438"/>
          <p14:tracePt t="20659" x="7850188" y="5405438"/>
          <p14:tracePt t="20766" x="7859713" y="5421313"/>
          <p14:tracePt t="20773" x="7885113" y="5421313"/>
          <p14:tracePt t="20809" x="7893050" y="5421313"/>
          <p14:tracePt t="20827" x="7900988" y="5421313"/>
          <p14:tracePt t="20874" x="7885113" y="5421313"/>
          <p14:tracePt t="20877" x="7859713" y="5413375"/>
          <p14:tracePt t="20890" x="7816850" y="5387975"/>
          <p14:tracePt t="20892" x="7705725" y="5353050"/>
          <p14:tracePt t="20909" x="7426325" y="5243513"/>
          <p14:tracePt t="20917" x="7188200" y="5157788"/>
          <p14:tracePt t="20924" x="6924675" y="5081588"/>
          <p14:tracePt t="20950" x="6100763" y="4810125"/>
          <p14:tracePt t="20956" x="5930900" y="4759325"/>
          <p14:tracePt t="20965" x="5811838" y="4708525"/>
          <p14:tracePt t="20972" x="5708650" y="4691063"/>
          <p14:tracePt t="20983" x="5692775" y="4691063"/>
          <p14:tracePt t="20987" x="5675313" y="4683125"/>
          <p14:tracePt t="21116" x="5708650" y="4683125"/>
          <p14:tracePt t="21123" x="5794375" y="4716463"/>
          <p14:tracePt t="21132" x="5853113" y="4733925"/>
          <p14:tracePt t="21139" x="5888038" y="4741863"/>
          <p14:tracePt t="21148" x="5905500" y="4741863"/>
          <p14:tracePt t="21156" x="5913438" y="4741863"/>
          <p14:tracePt t="21196" x="5913438" y="4733925"/>
          <p14:tracePt t="21204" x="5895975" y="4733925"/>
          <p14:tracePt t="21215" x="5862638" y="4699000"/>
          <p14:tracePt t="21219" x="5845175" y="4699000"/>
          <p14:tracePt t="21230" x="5837238" y="4699000"/>
          <p14:tracePt t="21236" x="5827713" y="4691063"/>
          <p14:tracePt t="27908" x="5837238" y="4691063"/>
          <p14:tracePt t="27915" x="5905500" y="4699000"/>
          <p14:tracePt t="27924" x="6007100" y="4724400"/>
          <p14:tracePt t="27931" x="6126163" y="4741863"/>
          <p14:tracePt t="27941" x="6270625" y="4784725"/>
          <p14:tracePt t="27952" x="6397625" y="4802188"/>
          <p14:tracePt t="27957" x="6534150" y="4827588"/>
          <p14:tracePt t="27969" x="6669088" y="4860925"/>
          <p14:tracePt t="27973" x="6780213" y="4886325"/>
          <p14:tracePt t="27981" x="6881813" y="4911725"/>
          <p14:tracePt t="27989" x="7008813" y="4937125"/>
          <p14:tracePt t="27997" x="7127875" y="4946650"/>
          <p14:tracePt t="28006" x="7239000" y="4972050"/>
          <p14:tracePt t="28013" x="7358063" y="4979988"/>
          <p14:tracePt t="28020" x="7459663" y="4987925"/>
          <p14:tracePt t="28029" x="7586663" y="5005388"/>
          <p14:tracePt t="28036" x="7688263" y="5022850"/>
          <p14:tracePt t="28045" x="7816850" y="5038725"/>
          <p14:tracePt t="28055" x="7910513" y="5048250"/>
          <p14:tracePt t="28061" x="8037513" y="5056188"/>
          <p14:tracePt t="28070" x="8164513" y="5056188"/>
          <p14:tracePt t="28077" x="8291513" y="5056188"/>
          <p14:tracePt t="28086" x="8435975" y="5056188"/>
          <p14:tracePt t="28093" x="8547100" y="5056188"/>
          <p14:tracePt t="28104" x="8648700" y="5056188"/>
          <p14:tracePt t="28108" x="8742363" y="5056188"/>
          <p14:tracePt t="28120" x="8836025" y="5056188"/>
          <p14:tracePt t="28123" x="8929688" y="5056188"/>
          <p14:tracePt t="28135" x="8988425" y="5038725"/>
          <p14:tracePt t="28141" x="9031288" y="5022850"/>
          <p14:tracePt t="28152" x="9074150" y="4997450"/>
          <p14:tracePt t="28157" x="9099550" y="4979988"/>
          <p14:tracePt t="28168" x="9117013" y="4972050"/>
          <p14:tracePt t="28171" x="9117013" y="4954588"/>
          <p14:tracePt t="28181" x="9117013" y="4929188"/>
          <p14:tracePt t="28197" x="9099550" y="4886325"/>
          <p14:tracePt t="28205" x="9082088" y="4868863"/>
          <p14:tracePt t="28213" x="9064625" y="4868863"/>
          <p14:tracePt t="28333" x="9013825" y="4868863"/>
          <p14:tracePt t="28341" x="8980488" y="4886325"/>
          <p14:tracePt t="28352" x="8963025" y="4903788"/>
          <p14:tracePt t="28381" x="8955088" y="4903788"/>
          <p14:tracePt t="28421" x="8972550" y="4911725"/>
          <p14:tracePt t="28432" x="8988425" y="4911725"/>
          <p14:tracePt t="28439" x="9023350" y="4919663"/>
          <p14:tracePt t="28446" x="9048750" y="4919663"/>
          <p14:tracePt t="28454" x="9091613" y="4929188"/>
          <p14:tracePt t="28468" x="9107488" y="4946650"/>
          <p14:tracePt t="28480" x="9132888" y="4946650"/>
          <p14:tracePt t="28485" x="9158288" y="4946650"/>
          <p14:tracePt t="28494" x="9183688" y="4954588"/>
          <p14:tracePt t="28502" x="9226550" y="4954588"/>
          <p14:tracePt t="28509" x="9261475" y="4954588"/>
          <p14:tracePt t="28518" x="9302750" y="4954588"/>
          <p14:tracePt t="28526" x="9371013" y="4954588"/>
          <p14:tracePt t="28535" x="9447213" y="4954588"/>
          <p14:tracePt t="28541" x="9532938" y="4954588"/>
          <p14:tracePt t="28552" x="9617075" y="4954588"/>
          <p14:tracePt t="28557" x="9710738" y="4954588"/>
          <p14:tracePt t="28567" x="9796463" y="4954588"/>
          <p14:tracePt t="28572" x="9898063" y="4954588"/>
          <p14:tracePt t="28581" x="9999663" y="4954588"/>
          <p14:tracePt t="28589" x="10093325" y="4954588"/>
          <p14:tracePt t="28597" x="10179050" y="4954588"/>
          <p14:tracePt t="28605" x="10271125" y="4954588"/>
          <p14:tracePt t="28613" x="10356850" y="4954588"/>
          <p14:tracePt t="28621" x="10442575" y="4954588"/>
          <p14:tracePt t="28629" x="10534650" y="4954588"/>
          <p14:tracePt t="28637" x="10637838" y="4946650"/>
          <p14:tracePt t="28645" x="10721975" y="4937125"/>
          <p14:tracePt t="28651" x="10823575" y="4903788"/>
          <p14:tracePt t="28661" x="10960100" y="4852988"/>
          <p14:tracePt t="28669" x="11096625" y="4775200"/>
          <p14:tracePt t="28677" x="11215688" y="4708525"/>
          <p14:tracePt t="28685" x="11333163" y="4597400"/>
          <p14:tracePt t="28693" x="11444288" y="4486275"/>
          <p14:tracePt t="28702" x="11545888" y="4359275"/>
          <p14:tracePt t="28709" x="11614150" y="4257675"/>
          <p14:tracePt t="28719" x="11682413" y="4138613"/>
          <p14:tracePt t="28725" x="11758613" y="4037013"/>
          <p14:tracePt t="28735" x="11809413" y="3925888"/>
          <p14:tracePt t="28741" x="11869738" y="3816350"/>
          <p14:tracePt t="28752" x="11928475" y="3697288"/>
          <p14:tracePt t="28757" x="11961813" y="3560763"/>
          <p14:tracePt t="28767" x="11988800" y="3408363"/>
          <p14:tracePt t="28771" x="12004675" y="3221038"/>
          <p14:tracePt t="28781" x="12014200" y="3041650"/>
          <p14:tracePt t="28790" x="12014200" y="2863850"/>
          <p14:tracePt t="28797" x="12014200" y="2711450"/>
          <p14:tracePt t="28807" x="12014200" y="2557463"/>
          <p14:tracePt t="28813" x="12004675" y="2413000"/>
          <p14:tracePt t="28822" x="11971338" y="2293938"/>
          <p14:tracePt t="28829" x="11945938" y="2192338"/>
          <p14:tracePt t="28835" x="11911013" y="2090738"/>
          <p14:tracePt t="28845" x="11877675" y="2014538"/>
          <p14:tracePt t="28852" x="11860213" y="1954213"/>
          <p14:tracePt t="28861" x="11834813" y="1895475"/>
          <p14:tracePt t="28869" x="11801475" y="1819275"/>
          <p14:tracePt t="28877" x="11791950" y="1766888"/>
          <p14:tracePt t="28886" x="11776075" y="1708150"/>
          <p14:tracePt t="28893" x="11741150" y="1649413"/>
          <p14:tracePt t="28902" x="11699875" y="1581150"/>
          <p14:tracePt t="28909" x="11657013" y="1530350"/>
          <p14:tracePt t="28925" x="11622088" y="1477963"/>
          <p14:tracePt t="28936" x="11563350" y="1427163"/>
          <p14:tracePt t="28941" x="11512550" y="1376363"/>
          <p14:tracePt t="28952" x="11461750" y="1333500"/>
          <p14:tracePt t="28969" x="11368088" y="1274763"/>
          <p14:tracePt t="28973" x="11317288" y="1257300"/>
          <p14:tracePt t="28981" x="11307763" y="1257300"/>
          <p14:tracePt t="28989" x="11274425" y="1241425"/>
          <p14:tracePt t="28997" x="11256963" y="1241425"/>
          <p14:tracePt t="29005" x="11198225" y="1216025"/>
          <p14:tracePt t="29013" x="11147425" y="1173163"/>
          <p14:tracePt t="29021" x="11112500" y="1163638"/>
          <p14:tracePt t="29029" x="11071225" y="1155700"/>
          <p14:tracePt t="29037" x="11028363" y="1147763"/>
          <p14:tracePt t="29045" x="10968038" y="1138238"/>
          <p14:tracePt t="29053" x="10891838" y="1138238"/>
          <p14:tracePt t="29061" x="10833100" y="1138238"/>
          <p14:tracePt t="29070" x="10764838" y="1138238"/>
          <p14:tracePt t="29077" x="10679113" y="1138238"/>
          <p14:tracePt t="29086" x="10612438" y="1138238"/>
          <p14:tracePt t="29093" x="10526713" y="1138238"/>
          <p14:tracePt t="29102" x="10467975" y="1138238"/>
          <p14:tracePt t="29109" x="10407650" y="1138238"/>
          <p14:tracePt t="29120" x="10399713" y="1138238"/>
          <p14:tracePt t="29123" x="10364788" y="1163638"/>
          <p14:tracePt t="29137" x="10339388" y="1163638"/>
          <p14:tracePt t="29141" x="10306050" y="1173163"/>
          <p14:tracePt t="29153" x="10245725" y="1198563"/>
          <p14:tracePt t="29157" x="10194925" y="1206500"/>
          <p14:tracePt t="29169" x="10161588" y="1216025"/>
          <p14:tracePt t="29173" x="10101263" y="1241425"/>
          <p14:tracePt t="29186" x="10009188" y="1282700"/>
          <p14:tracePt t="29189" x="9923463" y="1325563"/>
          <p14:tracePt t="29197" x="9812338" y="1385888"/>
          <p14:tracePt t="29205" x="9728200" y="1444625"/>
          <p14:tracePt t="29214" x="9634538" y="1504950"/>
          <p14:tracePt t="29219" x="9558338" y="1546225"/>
          <p14:tracePt t="29232" x="9482138" y="1581150"/>
          <p14:tracePt t="29236" x="9431338" y="1614488"/>
          <p14:tracePt t="29246" x="9380538" y="1649413"/>
          <p14:tracePt t="29252" x="9363075" y="1657350"/>
          <p14:tracePt t="29262" x="9328150" y="1674813"/>
          <p14:tracePt t="29269" x="9294813" y="1700213"/>
          <p14:tracePt t="29277" x="9261475" y="1716088"/>
          <p14:tracePt t="29285" x="9209088" y="1751013"/>
          <p14:tracePt t="29293" x="9183688" y="1784350"/>
          <p14:tracePt t="29302" x="9132888" y="1809750"/>
          <p14:tracePt t="29309" x="9107488" y="1827213"/>
          <p14:tracePt t="29319" x="9064625" y="1844675"/>
          <p14:tracePt t="29324" x="9031288" y="1860550"/>
          <p14:tracePt t="29335" x="8980488" y="1895475"/>
          <p14:tracePt t="29341" x="8912225" y="1946275"/>
          <p14:tracePt t="29353" x="8861425" y="1997075"/>
          <p14:tracePt t="29357" x="8793163" y="2065338"/>
          <p14:tracePt t="29370" x="8742363" y="2159000"/>
          <p14:tracePt t="29374" x="8658225" y="2278063"/>
          <p14:tracePt t="29381" x="8605838" y="2397125"/>
          <p14:tracePt t="29388" x="8539163" y="2516188"/>
          <p14:tracePt t="29397" x="8496300" y="2633663"/>
          <p14:tracePt t="29405" x="8445500" y="2778125"/>
          <p14:tracePt t="29413" x="8410575" y="2906713"/>
          <p14:tracePt t="29419" x="8394700" y="3025775"/>
          <p14:tracePt t="29429" x="8385175" y="3119438"/>
          <p14:tracePt t="29435" x="8385175" y="3221038"/>
          <p14:tracePt t="29446" x="8385175" y="3305175"/>
          <p14:tracePt t="29452" x="8385175" y="3373438"/>
          <p14:tracePt t="29461" x="8385175" y="3459163"/>
          <p14:tracePt t="29469" x="8385175" y="3552825"/>
          <p14:tracePt t="29477" x="8385175" y="3619500"/>
          <p14:tracePt t="29485" x="8385175" y="3705225"/>
          <p14:tracePt t="29494" x="8385175" y="3773488"/>
          <p14:tracePt t="29502" x="8385175" y="3832225"/>
          <p14:tracePt t="29509" x="8385175" y="3892550"/>
          <p14:tracePt t="29518" x="8385175" y="3935413"/>
          <p14:tracePt t="29525" x="8385175" y="3976688"/>
          <p14:tracePt t="29535" x="8385175" y="4019550"/>
          <p14:tracePt t="29543" x="8385175" y="4052888"/>
          <p14:tracePt t="29552" x="8385175" y="4070350"/>
          <p14:tracePt t="29557" x="8385175" y="4087813"/>
          <p14:tracePt t="29565" x="8385175" y="4095750"/>
          <p14:tracePt t="29573" x="8385175" y="4113213"/>
          <p14:tracePt t="29589" x="8402638" y="4138613"/>
          <p14:tracePt t="29597" x="8402638" y="4156075"/>
          <p14:tracePt t="29605" x="8410575" y="4181475"/>
          <p14:tracePt t="29613" x="8428038" y="4214813"/>
          <p14:tracePt t="29621" x="8445500" y="4240213"/>
          <p14:tracePt t="29629" x="8462963" y="4291013"/>
          <p14:tracePt t="29635" x="8496300" y="4333875"/>
          <p14:tracePt t="29645" x="8504238" y="4333875"/>
          <p14:tracePt t="29653" x="8521700" y="4351338"/>
          <p14:tracePt t="29661" x="8529638" y="4368800"/>
          <p14:tracePt t="29669" x="8547100" y="4376738"/>
          <p14:tracePt t="29677" x="8572500" y="4402138"/>
          <p14:tracePt t="29685" x="8605838" y="4419600"/>
          <p14:tracePt t="29693" x="8658225" y="4452938"/>
          <p14:tracePt t="29702" x="8674100" y="4470400"/>
          <p14:tracePt t="29709" x="8716963" y="4495800"/>
          <p14:tracePt t="29719" x="8742363" y="4503738"/>
          <p14:tracePt t="29725" x="8750300" y="4503738"/>
          <p14:tracePt t="30125" x="8759825" y="4513263"/>
          <p14:tracePt t="30135" x="8759825" y="4529138"/>
          <p14:tracePt t="30141" x="8759825" y="4538663"/>
          <p14:tracePt t="30152" x="8734425" y="4554538"/>
          <p14:tracePt t="30158" x="8724900" y="4564063"/>
          <p14:tracePt t="30166" x="8709025" y="4579938"/>
          <p14:tracePt t="30175" x="8699500" y="4605338"/>
          <p14:tracePt t="30181" x="8691563" y="4614863"/>
          <p14:tracePt t="30194" x="8691563" y="4622800"/>
          <p14:tracePt t="30213" x="8674100" y="4648200"/>
          <p14:tracePt t="30229" x="8658225" y="4673600"/>
          <p14:tracePt t="30241" x="8648700" y="4683125"/>
          <p14:tracePt t="30246" x="8623300" y="4708525"/>
          <p14:tracePt t="30254" x="8589963" y="4724400"/>
          <p14:tracePt t="30262" x="8572500" y="4749800"/>
          <p14:tracePt t="30269" x="8547100" y="4759325"/>
          <p14:tracePt t="30277" x="8539163" y="4759325"/>
          <p14:tracePt t="30405" x="8539163" y="4749800"/>
          <p14:tracePt t="30425" x="8539163" y="4716463"/>
          <p14:tracePt t="30442" x="8521700" y="4708525"/>
          <p14:tracePt t="30459" x="8513763" y="4691063"/>
          <p14:tracePt t="30478" x="8504238" y="4683125"/>
          <p14:tracePt t="37270" x="8521700" y="4683125"/>
          <p14:tracePt t="37278" x="8564563" y="4683125"/>
          <p14:tracePt t="37295" x="8648700" y="4691063"/>
          <p14:tracePt t="37312" x="8759825" y="4708525"/>
          <p14:tracePt t="37318" x="8810625" y="4708525"/>
          <p14:tracePt t="37325" x="8869363" y="4708525"/>
          <p14:tracePt t="37333" x="8955088" y="4716463"/>
          <p14:tracePt t="37339" x="9013825" y="4724400"/>
          <p14:tracePt t="37350" x="9091613" y="4733925"/>
          <p14:tracePt t="37357" x="9150350" y="4733925"/>
          <p14:tracePt t="37365" x="9209088" y="4733925"/>
          <p14:tracePt t="37373" x="9251950" y="4733925"/>
          <p14:tracePt t="37382" x="9277350" y="4733925"/>
          <p14:tracePt t="37388" x="9320213" y="4733925"/>
          <p14:tracePt t="37398" x="9371013" y="4733925"/>
          <p14:tracePt t="37406" x="9413875" y="4733925"/>
          <p14:tracePt t="37414" x="9456738" y="4733925"/>
          <p14:tracePt t="37438" x="9642475" y="4759325"/>
          <p14:tracePt t="37445" x="9728200" y="4759325"/>
          <p14:tracePt t="37455" x="9829800" y="4759325"/>
          <p14:tracePt t="37462" x="9940925" y="4759325"/>
          <p14:tracePt t="37472" x="10059988" y="4759325"/>
          <p14:tracePt t="37477" x="10169525" y="4759325"/>
          <p14:tracePt t="37489" x="10280650" y="4759325"/>
          <p14:tracePt t="37495" x="10390188" y="4759325"/>
          <p14:tracePt t="37501" x="10493375" y="4759325"/>
          <p14:tracePt t="37509" x="10577513" y="4759325"/>
          <p14:tracePt t="37518" x="10645775" y="4759325"/>
          <p14:tracePt t="37525" x="10696575" y="4759325"/>
          <p14:tracePt t="37598" x="10704513" y="4759325"/>
          <p14:tracePt t="37604" x="10721975" y="4759325"/>
          <p14:tracePt t="37613" x="10721975" y="4741863"/>
          <p14:tracePt t="37621" x="10721975" y="4699000"/>
          <p14:tracePt t="37629" x="10714038" y="4673600"/>
          <p14:tracePt t="37638" x="10688638" y="4640263"/>
          <p14:tracePt t="37645" x="10671175" y="4605338"/>
          <p14:tracePt t="37821" x="10637838" y="4605338"/>
          <p14:tracePt t="37830" x="10628313" y="4605338"/>
          <p14:tracePt t="37840" x="10612438" y="4605338"/>
          <p14:tracePt t="37845" x="10602913" y="4605338"/>
          <p14:tracePt t="37855" x="10594975" y="4605338"/>
          <p14:tracePt t="37862" x="10577513" y="4605338"/>
          <p14:tracePt t="37873" x="10560050" y="4614863"/>
          <p14:tracePt t="37877" x="10560050" y="4622800"/>
          <p14:tracePt t="37889" x="10560050" y="4648200"/>
          <p14:tracePt t="37892" x="10534650" y="4683125"/>
          <p14:tracePt t="37901" x="10518775" y="4708525"/>
          <p14:tracePt t="37922" x="10509250" y="4792663"/>
          <p14:tracePt t="37930" x="10509250" y="4818063"/>
          <p14:tracePt t="37933" x="10509250" y="4852988"/>
          <p14:tracePt t="37941" x="10526713" y="4903788"/>
          <p14:tracePt t="37949" x="10569575" y="4954588"/>
          <p14:tracePt t="37957" x="10612438" y="4987925"/>
          <p14:tracePt t="37973" x="10729913" y="5048250"/>
          <p14:tracePt t="37981" x="10798175" y="5073650"/>
          <p14:tracePt t="37989" x="10866438" y="5091113"/>
          <p14:tracePt t="37997" x="10942638" y="5106988"/>
          <p14:tracePt t="38005" x="11018838" y="5116513"/>
          <p14:tracePt t="38013" x="11087100" y="5116513"/>
          <p14:tracePt t="38026" x="11172825" y="5116513"/>
          <p14:tracePt t="38028" x="11241088" y="5116513"/>
          <p14:tracePt t="38050" x="11360150" y="5116513"/>
          <p14:tracePt t="38059" x="11452225" y="5106988"/>
          <p14:tracePt t="38073" x="11503025" y="5081588"/>
          <p14:tracePt t="38077" x="11537950" y="5056188"/>
          <p14:tracePt t="38089" x="11545888" y="5038725"/>
          <p14:tracePt t="38093" x="11563350" y="5005388"/>
          <p14:tracePt t="38102" x="11588750" y="4962525"/>
          <p14:tracePt t="38109" x="11596688" y="4946650"/>
          <p14:tracePt t="38118" x="11622088" y="4894263"/>
          <p14:tracePt t="38124" x="11639550" y="4878388"/>
          <p14:tracePt t="38133" x="11664950" y="4860925"/>
          <p14:tracePt t="38141" x="11674475" y="4843463"/>
          <p14:tracePt t="38149" x="11690350" y="4827588"/>
          <p14:tracePt t="38172" x="11707813" y="4792663"/>
          <p14:tracePt t="38198" x="11715750" y="4792663"/>
          <p14:tracePt t="38222" x="11715750" y="4775200"/>
          <p14:tracePt t="38239" x="11741150" y="4759325"/>
          <p14:tracePt t="38256" x="11741150" y="4741863"/>
          <p14:tracePt t="38272" x="11750675" y="4733925"/>
          <p14:tracePt t="38319" x="11758613" y="4733925"/>
          <p14:tracePt t="42513" x="11741150" y="4733925"/>
          <p14:tracePt t="42530" x="11657013" y="4708525"/>
          <p14:tracePt t="42533" x="11596688" y="4699000"/>
          <p14:tracePt t="42548" x="11452225" y="4665663"/>
          <p14:tracePt t="42558" x="11376025" y="4657725"/>
          <p14:tracePt t="42564" x="11299825" y="4640263"/>
          <p14:tracePt t="42573" x="11241088" y="4614863"/>
          <p14:tracePt t="42580" x="11180763" y="4597400"/>
          <p14:tracePt t="42591" x="11122025" y="4589463"/>
          <p14:tracePt t="42597" x="11044238" y="4564063"/>
          <p14:tracePt t="42605" x="10977563" y="4546600"/>
          <p14:tracePt t="42613" x="10874375" y="4529138"/>
          <p14:tracePt t="42621" x="10756900" y="4513263"/>
          <p14:tracePt t="42630" x="10620375" y="4495800"/>
          <p14:tracePt t="42636" x="10442575" y="4495800"/>
          <p14:tracePt t="42650" x="10271125" y="4495800"/>
          <p14:tracePt t="42655" x="10118725" y="4495800"/>
          <p14:tracePt t="42661" x="9974263" y="4495800"/>
          <p14:tracePt t="42667" x="9847263" y="4503738"/>
          <p14:tracePt t="42679" x="9728200" y="4521200"/>
          <p14:tracePt t="42686" x="9642475" y="4538663"/>
          <p14:tracePt t="42696" x="9583738" y="4554538"/>
          <p14:tracePt t="42701" x="9566275" y="4554538"/>
          <p14:tracePt t="42716" x="9540875" y="4564063"/>
          <p14:tracePt t="42729" x="9498013" y="4579938"/>
          <p14:tracePt t="42734" x="9498013" y="4589463"/>
          <p14:tracePt t="42742" x="9472613" y="4605338"/>
          <p14:tracePt t="42748" x="9456738" y="4640263"/>
          <p14:tracePt t="42758" x="9431338" y="4691063"/>
          <p14:tracePt t="42773" x="9371013" y="4749800"/>
          <p14:tracePt t="42781" x="9353550" y="4775200"/>
          <p14:tracePt t="42790" x="9337675" y="4802188"/>
          <p14:tracePt t="42797" x="9312275" y="4843463"/>
          <p14:tracePt t="42806" x="9277350" y="4894263"/>
          <p14:tracePt t="42814" x="9251950" y="4937125"/>
          <p14:tracePt t="42822" x="9226550" y="4979988"/>
          <p14:tracePt t="42829" x="9201150" y="5030788"/>
          <p14:tracePt t="42838" x="9175750" y="5064125"/>
          <p14:tracePt t="42846" x="9158288" y="5106988"/>
          <p14:tracePt t="42863" x="9158288" y="5116513"/>
          <p14:tracePt t="42881" x="9158288" y="5124450"/>
          <p14:tracePt t="42904" x="9158288" y="5141913"/>
          <p14:tracePt t="42912" x="9158288" y="5149850"/>
          <p14:tracePt t="42974" x="9158288" y="5141913"/>
          <p14:tracePt t="43104" x="9158288" y="5132388"/>
          <p14:tracePt t="43125" x="9158288" y="5124450"/>
          <p14:tracePt t="43146" x="9142413" y="5106988"/>
          <p14:tracePt t="43149" x="9124950" y="5099050"/>
          <p14:tracePt t="43157" x="9099550" y="5091113"/>
          <p14:tracePt t="43164" x="9074150" y="5091113"/>
          <p14:tracePt t="43173" x="9048750" y="5081588"/>
          <p14:tracePt t="43182" x="8997950" y="5073650"/>
          <p14:tracePt t="43189" x="8963025" y="5064125"/>
          <p14:tracePt t="43197" x="8921750" y="5064125"/>
          <p14:tracePt t="43205" x="8878888" y="5056188"/>
          <p14:tracePt t="43213" x="8818563" y="5048250"/>
          <p14:tracePt t="43221" x="8742363" y="5048250"/>
          <p14:tracePt t="43231" x="8674100" y="5022850"/>
          <p14:tracePt t="43237" x="8597900" y="5013325"/>
          <p14:tracePt t="43247" x="8513763" y="5005388"/>
          <p14:tracePt t="43253" x="8428038" y="5005388"/>
          <p14:tracePt t="43273" x="8266113" y="4979988"/>
          <p14:tracePt t="43280" x="8181975" y="4972050"/>
          <p14:tracePt t="43285" x="8080375" y="4962525"/>
          <p14:tracePt t="43296" x="8012113" y="4962525"/>
          <p14:tracePt t="43302" x="7935913" y="4946650"/>
          <p14:tracePt t="43313" x="7859713" y="4937125"/>
          <p14:tracePt t="43320" x="7807325" y="4937125"/>
          <p14:tracePt t="43328" x="7756525" y="4929188"/>
          <p14:tracePt t="43334" x="7697788" y="4919663"/>
          <p14:tracePt t="43342" x="7654925" y="4919663"/>
          <p14:tracePt t="43349" x="7612063" y="4919663"/>
          <p14:tracePt t="43357" x="7570788" y="4919663"/>
          <p14:tracePt t="43364" x="7535863" y="4919663"/>
          <p14:tracePt t="43373" x="7518400" y="4919663"/>
          <p14:tracePt t="43391" x="7502525" y="4919663"/>
          <p14:tracePt t="43470" x="7477125" y="4919663"/>
          <p14:tracePt t="43486" x="7442200" y="4919663"/>
          <p14:tracePt t="43496" x="7434263" y="4919663"/>
          <p14:tracePt t="43501" x="7416800" y="4919663"/>
          <p14:tracePt t="43522" x="7408863" y="4919663"/>
          <p14:tracePt t="43534" x="7400925" y="4919663"/>
          <p14:tracePt t="43603" x="7400925" y="4911725"/>
          <p14:tracePt t="43654" x="7426325" y="4919663"/>
          <p14:tracePt t="43663" x="7451725" y="4937125"/>
          <p14:tracePt t="43670" x="7510463" y="4972050"/>
          <p14:tracePt t="43681" x="7553325" y="5005388"/>
          <p14:tracePt t="43686" x="7586663" y="5013325"/>
          <p14:tracePt t="43695" x="7654925" y="5056188"/>
          <p14:tracePt t="43701" x="7697788" y="5073650"/>
          <p14:tracePt t="43715" x="7740650" y="5081588"/>
          <p14:tracePt t="43726" x="7756525" y="5091113"/>
          <p14:tracePt t="43731" x="7773988" y="5099050"/>
          <p14:tracePt t="43748" x="7791450" y="5106988"/>
          <p14:tracePt t="47073" x="7824788" y="5141913"/>
          <p14:tracePt t="47077" x="7893050" y="5183188"/>
          <p14:tracePt t="47093" x="7969250" y="5218113"/>
          <p14:tracePt t="47101" x="8037513" y="5235575"/>
          <p14:tracePt t="47109" x="8121650" y="5268913"/>
          <p14:tracePt t="47120" x="8224838" y="5302250"/>
          <p14:tracePt t="47125" x="8343900" y="5337175"/>
          <p14:tracePt t="47133" x="8470900" y="5370513"/>
          <p14:tracePt t="47142" x="8597900" y="5395913"/>
          <p14:tracePt t="47149" x="8724900" y="5430838"/>
          <p14:tracePt t="47158" x="8843963" y="5456238"/>
          <p14:tracePt t="47167" x="8947150" y="5464175"/>
          <p14:tracePt t="47173" x="9031288" y="5464175"/>
          <p14:tracePt t="47185" x="9099550" y="5472113"/>
          <p14:tracePt t="47188" x="9150350" y="5472113"/>
          <p14:tracePt t="47217" x="9244013" y="5497513"/>
          <p14:tracePt t="47220" x="9261475" y="5497513"/>
          <p14:tracePt t="47231" x="9286875" y="5497513"/>
          <p14:tracePt t="47239" x="9320213" y="5507038"/>
          <p14:tracePt t="47247" x="9337675" y="5507038"/>
          <p14:tracePt t="47254" x="9363075" y="5507038"/>
          <p14:tracePt t="47264" x="9405938" y="5514975"/>
          <p14:tracePt t="47269" x="9439275" y="5524500"/>
          <p14:tracePt t="47279" x="9482138" y="5524500"/>
          <p14:tracePt t="47285" x="9507538" y="5524500"/>
          <p14:tracePt t="47298" x="9550400" y="5540375"/>
          <p14:tracePt t="47306" x="9601200" y="5549900"/>
          <p14:tracePt t="47308" x="9634538" y="5557838"/>
          <p14:tracePt t="47317" x="9677400" y="5557838"/>
          <p14:tracePt t="47333" x="9710738" y="5565775"/>
          <p14:tracePt t="47341" x="9736138" y="5565775"/>
          <p14:tracePt t="47358" x="9745663" y="5565775"/>
          <p14:tracePt t="47365" x="9745663" y="5583238"/>
          <p14:tracePt t="47373" x="9753600" y="5583238"/>
          <p14:tracePt t="47384" x="9779000" y="5583238"/>
          <p14:tracePt t="47389" x="9804400" y="5591175"/>
          <p14:tracePt t="47403" x="9915525" y="5600700"/>
          <p14:tracePt t="47416" x="9940925" y="5600700"/>
          <p14:tracePt t="47423" x="9999663" y="5608638"/>
          <p14:tracePt t="47431" x="10085388" y="5616575"/>
          <p14:tracePt t="47435" x="10186988" y="5616575"/>
          <p14:tracePt t="47458" x="10382250" y="5616575"/>
          <p14:tracePt t="47463" x="10493375" y="5616575"/>
          <p14:tracePt t="47469" x="10577513" y="5616575"/>
          <p14:tracePt t="47481" x="10637838" y="5616575"/>
          <p14:tracePt t="47485" x="10679113" y="5616575"/>
          <p14:tracePt t="47492" x="10721975" y="5616575"/>
          <p14:tracePt t="47501" x="10729913" y="5616575"/>
          <p14:tracePt t="47510" x="10739438" y="5616575"/>
          <p14:tracePt t="47517" x="10739438" y="5591175"/>
          <p14:tracePt t="47532" x="10729913" y="5591175"/>
          <p14:tracePt t="47769" x="10721975" y="5591175"/>
          <p14:tracePt t="47790" x="10714038" y="5591175"/>
          <p14:tracePt t="47815" x="10696575" y="5600700"/>
          <p14:tracePt t="47822" x="10696575" y="5608638"/>
          <p14:tracePt t="47902" x="10696575" y="5616575"/>
          <p14:tracePt t="47963" x="10704513" y="5616575"/>
          <p14:tracePt t="47998" x="10721975" y="5616575"/>
          <p14:tracePt t="48005" x="10729913" y="5626100"/>
          <p14:tracePt t="48071" x="10739438" y="5626100"/>
          <p14:tracePt t="48627" x="10756900" y="5626100"/>
          <p14:tracePt t="51321" x="10747375" y="5626100"/>
          <p14:tracePt t="51325" x="10714038" y="5626100"/>
          <p14:tracePt t="51332" x="10671175" y="5626100"/>
          <p14:tracePt t="51341" x="10620375" y="5626100"/>
          <p14:tracePt t="51353" x="10560050" y="5626100"/>
          <p14:tracePt t="51356" x="10509250" y="5626100"/>
          <p14:tracePt t="51366" x="10493375" y="5626100"/>
          <p14:tracePt t="51373" x="10450513" y="5626100"/>
          <p14:tracePt t="51383" x="10364788" y="5626100"/>
          <p14:tracePt t="51391" x="10255250" y="5626100"/>
          <p14:tracePt t="51415" x="9558338" y="5626100"/>
          <p14:tracePt t="51420" x="9099550" y="5626100"/>
          <p14:tracePt t="51436" x="7893050" y="5626100"/>
          <p14:tracePt t="51450" x="7229475" y="5626100"/>
          <p14:tracePt t="51453" x="6516688" y="5626100"/>
          <p14:tracePt t="51459" x="5819775" y="5626100"/>
          <p14:tracePt t="51468" x="5165725" y="5626100"/>
          <p14:tracePt t="51476" x="4587875" y="5626100"/>
          <p14:tracePt t="51483" x="4129088" y="5626100"/>
          <p14:tracePt t="51492" x="3832225" y="5608638"/>
          <p14:tracePt t="51500" x="3670300" y="5583238"/>
          <p14:tracePt t="51508" x="3586163" y="5557838"/>
          <p14:tracePt t="51524" x="3576638" y="5540375"/>
          <p14:tracePt t="51532" x="3586163" y="5514975"/>
          <p14:tracePt t="51540" x="3670300" y="5489575"/>
          <p14:tracePt t="51548" x="3822700" y="5481638"/>
          <p14:tracePt t="51556" x="3984625" y="5472113"/>
          <p14:tracePt t="51564" x="4154488" y="5456238"/>
          <p14:tracePt t="51692" x="4162425" y="5456238"/>
          <p14:tracePt t="51700" x="4179888" y="5456238"/>
          <p14:tracePt t="51708" x="4179888" y="5446713"/>
          <p14:tracePt t="51715" x="4162425" y="5430838"/>
          <p14:tracePt t="51724" x="4111625" y="5405438"/>
          <p14:tracePt t="51732" x="4078288" y="5380038"/>
          <p14:tracePt t="51740" x="3992563" y="5327650"/>
          <p14:tracePt t="51748" x="3865563" y="5200650"/>
          <p14:tracePt t="51756" x="3695700" y="5005388"/>
          <p14:tracePt t="51764" x="3406775" y="4708525"/>
          <p14:tracePt t="51772" x="3100388" y="4394200"/>
          <p14:tracePt t="51780" x="2820988" y="4095750"/>
          <p14:tracePt t="51788" x="2540000" y="3816350"/>
          <p14:tracePt t="51795" x="2208213" y="3527425"/>
          <p14:tracePt t="51804" x="1911350" y="3263900"/>
          <p14:tracePt t="51812" x="1665288" y="3033713"/>
          <p14:tracePt t="51823" x="1470025" y="2838450"/>
          <p14:tracePt t="51828" x="1239838" y="2592388"/>
          <p14:tracePt t="51836" x="1044575" y="2371725"/>
          <p14:tracePt t="51844" x="874713" y="2209800"/>
          <p14:tracePt t="51852" x="781050" y="2108200"/>
          <p14:tracePt t="51860" x="714375" y="2014538"/>
          <p14:tracePt t="51868" x="654050" y="1938338"/>
          <p14:tracePt t="51876" x="611188" y="1852613"/>
          <p14:tracePt t="51884" x="585788" y="1793875"/>
          <p14:tracePt t="51892" x="560388" y="1733550"/>
          <p14:tracePt t="51900" x="552450" y="1682750"/>
          <p14:tracePt t="51908" x="534988" y="1639888"/>
          <p14:tracePt t="51915" x="527050" y="1589088"/>
          <p14:tracePt t="51924" x="501650" y="1546225"/>
          <p14:tracePt t="51931" x="484188" y="1495425"/>
          <p14:tracePt t="51940" x="466725" y="1444625"/>
          <p14:tracePt t="51949" x="433388" y="1385888"/>
          <p14:tracePt t="51955" x="390525" y="1333500"/>
          <p14:tracePt t="51964" x="339725" y="1282700"/>
          <p14:tracePt t="51972" x="296863" y="1231900"/>
          <p14:tracePt t="51981" x="246063" y="1189038"/>
          <p14:tracePt t="51988" x="212725" y="1155700"/>
          <p14:tracePt t="51999" x="195263" y="1147763"/>
          <p14:tracePt t="52003" x="177800" y="1112838"/>
          <p14:tracePt t="52015" x="152400" y="1087438"/>
          <p14:tracePt t="52019" x="144463" y="1062038"/>
          <p14:tracePt t="52030" x="144463" y="1044575"/>
          <p14:tracePt t="52036" x="144463" y="1028700"/>
          <p14:tracePt t="52043" x="127000" y="993775"/>
          <p14:tracePt t="52052" x="111125" y="935038"/>
          <p14:tracePt t="52060" x="93663" y="858838"/>
          <p14:tracePt t="52068" x="68263" y="781050"/>
          <p14:tracePt t="52076" x="33338" y="696913"/>
        </p14:tracePtLst>
      </p14:laserTraceLst>
    </p:ext>
  </p:extLs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+mj-lt"/>
              </a:rPr>
              <a:t>(6) </a:t>
            </a:r>
            <a:r>
              <a:rPr lang="en-US" dirty="0">
                <a:latin typeface="+mj-lt"/>
              </a:rPr>
              <a:t>Analysis of pre-aging system for PCF process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BFDAF33A-75E1-4C0B-A22B-EAC9B12C110F}" type="slidenum">
              <a:rPr lang="de-DE" smtClean="0"/>
              <a:pPr algn="ctr"/>
              <a:t>8</a:t>
            </a:fld>
            <a:endParaRPr lang="de-DE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719D8D75-0D49-7EA2-A08E-67C2980344C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83" t="9690" r="5556" b="4837"/>
          <a:stretch/>
        </p:blipFill>
        <p:spPr bwMode="auto">
          <a:xfrm>
            <a:off x="704945" y="1127495"/>
            <a:ext cx="4824536" cy="375091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4F2E3C65-26E8-C874-1D06-DB68CB972C2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32" t="8556" r="11975" b="5081"/>
          <a:stretch/>
        </p:blipFill>
        <p:spPr bwMode="auto">
          <a:xfrm>
            <a:off x="6286826" y="1127495"/>
            <a:ext cx="5052047" cy="375091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4071428F-7B05-67ED-B182-161FA1A2DA96}"/>
              </a:ext>
            </a:extLst>
          </p:cNvPr>
          <p:cNvSpPr txBox="1"/>
          <p:nvPr/>
        </p:nvSpPr>
        <p:spPr>
          <a:xfrm>
            <a:off x="767408" y="4880575"/>
            <a:ext cx="482453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de-DE"/>
            </a:defPPr>
            <a:lvl1pPr>
              <a:defRPr kumimoji="0" sz="3000" b="0" i="0" u="none" strike="noStrike" cap="none" spc="0" normalizeH="0" baseline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+mj-ea"/>
                <a:cs typeface="+mj-cs"/>
              </a:defRPr>
            </a:lvl1pPr>
          </a:lstStyle>
          <a:p>
            <a:pPr algn="ctr"/>
            <a:r>
              <a:rPr lang="en-GB" altLang="zh-CN" dirty="0"/>
              <a:t>Influence of pre-aging system on cryogenic formability</a:t>
            </a:r>
            <a:endParaRPr lang="zh-CN" altLang="en-US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1D24A0EE-30BA-9BE6-CCB4-E25A28DEB0FB}"/>
              </a:ext>
            </a:extLst>
          </p:cNvPr>
          <p:cNvSpPr txBox="1"/>
          <p:nvPr/>
        </p:nvSpPr>
        <p:spPr>
          <a:xfrm>
            <a:off x="6785182" y="4877362"/>
            <a:ext cx="482453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de-DE"/>
            </a:defPPr>
            <a:lvl1pPr>
              <a:defRPr kumimoji="0" sz="3000" b="0" i="0" u="none" strike="noStrike" cap="none" spc="0" normalizeH="0" baseline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+mj-ea"/>
                <a:cs typeface="+mj-cs"/>
              </a:defRPr>
            </a:lvl1pPr>
          </a:lstStyle>
          <a:p>
            <a:pPr algn="ctr"/>
            <a:r>
              <a:rPr lang="en-US" altLang="zh-CN" dirty="0"/>
              <a:t>Influence of pre-aging system on post-baking strength</a:t>
            </a:r>
            <a:endParaRPr lang="zh-CN" altLang="en-US" dirty="0"/>
          </a:p>
        </p:txBody>
      </p:sp>
      <p:sp>
        <p:nvSpPr>
          <p:cNvPr id="12" name="Fußzeilenplatzhalter 4">
            <a:extLst>
              <a:ext uri="{FF2B5EF4-FFF2-40B4-BE49-F238E27FC236}">
                <a16:creationId xmlns:a16="http://schemas.microsoft.com/office/drawing/2014/main" id="{22AD4260-0AB0-DEF9-689A-D6B1A90749C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6946304" y="6093301"/>
            <a:ext cx="3860800" cy="628179"/>
          </a:xfrm>
        </p:spPr>
        <p:txBody>
          <a:bodyPr/>
          <a:lstStyle/>
          <a:p>
            <a:r>
              <a:rPr lang="en-US" altLang="zh-CN" dirty="0"/>
              <a:t>B Feng</a:t>
            </a:r>
          </a:p>
          <a:p>
            <a:r>
              <a:rPr lang="en-US" dirty="0"/>
              <a:t>Shanghai Jiao Tong University</a:t>
            </a:r>
          </a:p>
          <a:p>
            <a:r>
              <a:rPr lang="en-US" dirty="0"/>
              <a:t>2023</a:t>
            </a:r>
            <a:r>
              <a:rPr lang="en-US" altLang="zh-CN" dirty="0"/>
              <a:t>/6/19</a:t>
            </a:r>
            <a:endParaRPr lang="en-US" dirty="0"/>
          </a:p>
        </p:txBody>
      </p:sp>
      <p:pic>
        <p:nvPicPr>
          <p:cNvPr id="7" name="音频 6">
            <a:hlinkClick r:id="" action="ppaction://media"/>
            <a:extLst>
              <a:ext uri="{FF2B5EF4-FFF2-40B4-BE49-F238E27FC236}">
                <a16:creationId xmlns:a16="http://schemas.microsoft.com/office/drawing/2014/main" id="{80034EF1-0C1B-4FB0-B225-5F350EA92D4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08448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35832"/>
    </mc:Choice>
    <mc:Fallback>
      <p:transition spd="slow" advTm="23583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90" x="4332288" y="2039938"/>
          <p14:tracePt t="214" x="4197350" y="2005013"/>
          <p14:tracePt t="219" x="4162425" y="1989138"/>
          <p14:tracePt t="227" x="4111625" y="1954213"/>
          <p14:tracePt t="235" x="4060825" y="1938338"/>
          <p14:tracePt t="243" x="4027488" y="1920875"/>
          <p14:tracePt t="252" x="3992563" y="1903413"/>
          <p14:tracePt t="264" x="3959225" y="1885950"/>
          <p14:tracePt t="268" x="3933825" y="1870075"/>
          <p14:tracePt t="278" x="3916363" y="1852613"/>
          <p14:tracePt t="284" x="3890963" y="1827213"/>
          <p14:tracePt t="300" x="3883025" y="1819275"/>
          <p14:tracePt t="309" x="3873500" y="1801813"/>
          <p14:tracePt t="355" x="3873500" y="1793875"/>
          <p14:tracePt t="364" x="3890963" y="1784350"/>
          <p14:tracePt t="379" x="3925888" y="1758950"/>
          <p14:tracePt t="387" x="3933825" y="1751013"/>
          <p14:tracePt t="403" x="3941763" y="1725613"/>
          <p14:tracePt t="412" x="3959225" y="1708150"/>
          <p14:tracePt t="419" x="3959225" y="1674813"/>
          <p14:tracePt t="428" x="3959225" y="1639888"/>
          <p14:tracePt t="435" x="3959225" y="1597025"/>
          <p14:tracePt t="444" x="3959225" y="1555750"/>
          <p14:tracePt t="452" x="3916363" y="1504950"/>
          <p14:tracePt t="460" x="3900488" y="1444625"/>
          <p14:tracePt t="467" x="3857625" y="1401763"/>
          <p14:tracePt t="476" x="3840163" y="1368425"/>
          <p14:tracePt t="484" x="3814763" y="1350963"/>
          <p14:tracePt t="492" x="3771900" y="1317625"/>
          <p14:tracePt t="499" x="3738563" y="1300163"/>
          <p14:tracePt t="508" x="3713163" y="1274763"/>
          <p14:tracePt t="515" x="3662363" y="1249363"/>
          <p14:tracePt t="527" x="3627438" y="1231900"/>
          <p14:tracePt t="532" x="3551238" y="1206500"/>
          <p14:tracePt t="543" x="3449638" y="1173163"/>
          <p14:tracePt t="547" x="3322638" y="1130300"/>
          <p14:tracePt t="556" x="3160713" y="1096963"/>
          <p14:tracePt t="563" x="2965450" y="1069975"/>
          <p14:tracePt t="572" x="2803525" y="1044575"/>
          <p14:tracePt t="580" x="2659063" y="1019175"/>
          <p14:tracePt t="588" x="2524125" y="993775"/>
          <p14:tracePt t="595" x="2387600" y="968375"/>
          <p14:tracePt t="606" x="2293938" y="960438"/>
          <p14:tracePt t="612" x="2200275" y="952500"/>
          <p14:tracePt t="620" x="2116138" y="952500"/>
          <p14:tracePt t="628" x="2030413" y="952500"/>
          <p14:tracePt t="638" x="1962150" y="952500"/>
          <p14:tracePt t="644" x="1885950" y="952500"/>
          <p14:tracePt t="655" x="1817688" y="952500"/>
          <p14:tracePt t="659" x="1758950" y="952500"/>
          <p14:tracePt t="670" x="1690688" y="952500"/>
          <p14:tracePt t="676" x="1614488" y="952500"/>
          <p14:tracePt t="685" x="1571625" y="968375"/>
          <p14:tracePt t="691" x="1528763" y="985838"/>
          <p14:tracePt t="703" x="1495425" y="1019175"/>
          <p14:tracePt t="707" x="1462088" y="1044575"/>
          <p14:tracePt t="716" x="1444625" y="1062038"/>
          <p14:tracePt t="723" x="1435100" y="1062038"/>
          <p14:tracePt t="732" x="1409700" y="1062038"/>
          <p14:tracePt t="740" x="1376363" y="1079500"/>
          <p14:tracePt t="747" x="1343025" y="1096963"/>
          <p14:tracePt t="756" x="1317625" y="1104900"/>
          <p14:tracePt t="763" x="1274763" y="1122363"/>
          <p14:tracePt t="772" x="1249363" y="1130300"/>
          <p14:tracePt t="780" x="1198563" y="1155700"/>
          <p14:tracePt t="788" x="1173163" y="1173163"/>
          <p14:tracePt t="795" x="1120775" y="1198563"/>
          <p14:tracePt t="804" x="1069975" y="1223963"/>
          <p14:tracePt t="812" x="1044575" y="1266825"/>
          <p14:tracePt t="820" x="1011238" y="1292225"/>
          <p14:tracePt t="827" x="968375" y="1317625"/>
          <p14:tracePt t="839" x="935038" y="1360488"/>
          <p14:tracePt t="843" x="874713" y="1376363"/>
          <p14:tracePt t="855" x="831850" y="1427163"/>
          <p14:tracePt t="859" x="806450" y="1452563"/>
          <p14:tracePt t="869" x="765175" y="1477963"/>
          <p14:tracePt t="875" x="704850" y="1538288"/>
          <p14:tracePt t="887" x="696913" y="1563688"/>
          <p14:tracePt t="891" x="671513" y="1606550"/>
          <p14:tracePt t="900" x="636588" y="1682750"/>
          <p14:tracePt t="907" x="603250" y="1758950"/>
          <p14:tracePt t="916" x="569913" y="1835150"/>
          <p14:tracePt t="924" x="534988" y="1903413"/>
          <p14:tracePt t="936" x="501650" y="1979613"/>
          <p14:tracePt t="939" x="484188" y="2073275"/>
          <p14:tracePt t="948" x="450850" y="2159000"/>
          <p14:tracePt t="956" x="425450" y="2235200"/>
          <p14:tracePt t="969" x="407988" y="2319338"/>
          <p14:tracePt t="971" x="400050" y="2413000"/>
          <p14:tracePt t="980" x="373063" y="2498725"/>
          <p14:tracePt t="988" x="365125" y="2608263"/>
          <p14:tracePt t="996" x="365125" y="2736850"/>
          <p14:tracePt t="1004" x="365125" y="2838450"/>
          <p14:tracePt t="1012" x="365125" y="2949575"/>
          <p14:tracePt t="1020" x="365125" y="3051175"/>
          <p14:tracePt t="1027" x="365125" y="3152775"/>
          <p14:tracePt t="1036" x="400050" y="3254375"/>
          <p14:tracePt t="1043" x="433388" y="3340100"/>
          <p14:tracePt t="1052" x="466725" y="3441700"/>
          <p14:tracePt t="1059" x="501650" y="3517900"/>
          <p14:tracePt t="1073" x="509588" y="3603625"/>
          <p14:tracePt t="1075" x="544513" y="3679825"/>
          <p14:tracePt t="1088" x="552450" y="3756025"/>
          <p14:tracePt t="1103" x="577850" y="3841750"/>
          <p14:tracePt t="1107" x="585788" y="3935413"/>
          <p14:tracePt t="1116" x="611188" y="4037013"/>
          <p14:tracePt t="1123" x="646113" y="4138613"/>
          <p14:tracePt t="1132" x="661988" y="4249738"/>
          <p14:tracePt t="1139" x="714375" y="4368800"/>
          <p14:tracePt t="1148" x="755650" y="4460875"/>
          <p14:tracePt t="1155" x="790575" y="4538663"/>
          <p14:tracePt t="1163" x="831850" y="4622800"/>
          <p14:tracePt t="1171" x="874713" y="4699000"/>
          <p14:tracePt t="1180" x="925513" y="4767263"/>
          <p14:tracePt t="1187" x="950913" y="4827588"/>
          <p14:tracePt t="1195" x="985838" y="4878388"/>
          <p14:tracePt t="1203" x="1019175" y="4911725"/>
          <p14:tracePt t="1213" x="1054100" y="4962525"/>
          <p14:tracePt t="1220" x="1079500" y="5005388"/>
          <p14:tracePt t="1228" x="1120775" y="5056188"/>
          <p14:tracePt t="1235" x="1173163" y="5116513"/>
          <p14:tracePt t="1243" x="1257300" y="5200650"/>
          <p14:tracePt t="1252" x="1333500" y="5268913"/>
          <p14:tracePt t="1260" x="1409700" y="5319713"/>
          <p14:tracePt t="1267" x="1487488" y="5380038"/>
          <p14:tracePt t="1275" x="1579563" y="5421313"/>
          <p14:tracePt t="1284" x="1682750" y="5472113"/>
          <p14:tracePt t="1291" x="1776413" y="5514975"/>
          <p14:tracePt t="1300" x="1860550" y="5532438"/>
          <p14:tracePt t="1307" x="1962150" y="5557838"/>
          <p14:tracePt t="1316" x="2065338" y="5583238"/>
          <p14:tracePt t="1323" x="2174875" y="5600700"/>
          <p14:tracePt t="1331" x="2293938" y="5626100"/>
          <p14:tracePt t="1339" x="2420938" y="5651500"/>
          <p14:tracePt t="1348" x="2549525" y="5659438"/>
          <p14:tracePt t="1355" x="2676525" y="5676900"/>
          <p14:tracePt t="1363" x="2820988" y="5684838"/>
          <p14:tracePt t="1371" x="2947988" y="5694363"/>
          <p14:tracePt t="1379" x="3084513" y="5694363"/>
          <p14:tracePt t="1388" x="3228975" y="5694363"/>
          <p14:tracePt t="1396" x="3355975" y="5694363"/>
          <p14:tracePt t="1403" x="3492500" y="5694363"/>
          <p14:tracePt t="1412" x="3652838" y="5694363"/>
          <p14:tracePt t="1420" x="3789363" y="5694363"/>
          <p14:tracePt t="1428" x="3933825" y="5694363"/>
          <p14:tracePt t="1436" x="4060825" y="5684838"/>
          <p14:tracePt t="1444" x="4205288" y="5634038"/>
          <p14:tracePt t="1451" x="4367213" y="5565775"/>
          <p14:tracePt t="1459" x="4494213" y="5507038"/>
          <p14:tracePt t="1468" x="4613275" y="5446713"/>
          <p14:tracePt t="1475" x="4714875" y="5405438"/>
          <p14:tracePt t="1484" x="4808538" y="5345113"/>
          <p14:tracePt t="1492" x="4884738" y="5302250"/>
          <p14:tracePt t="1499" x="4945063" y="5260975"/>
          <p14:tracePt t="1508" x="4995863" y="5226050"/>
          <p14:tracePt t="1516" x="5046663" y="5200650"/>
          <p14:tracePt t="1524" x="5064125" y="5183188"/>
          <p14:tracePt t="1532" x="5089525" y="5149850"/>
          <p14:tracePt t="1540" x="5106988" y="5099050"/>
          <p14:tracePt t="1548" x="5148263" y="5048250"/>
          <p14:tracePt t="1556" x="5157788" y="4987925"/>
          <p14:tracePt t="1563" x="5191125" y="4937125"/>
          <p14:tracePt t="1571" x="5199063" y="4878388"/>
          <p14:tracePt t="1580" x="5199063" y="4860925"/>
          <p14:tracePt t="1589" x="5199063" y="4818063"/>
          <p14:tracePt t="1596" x="5216525" y="4767263"/>
          <p14:tracePt t="1604" x="5241925" y="4708525"/>
          <p14:tracePt t="1612" x="5249863" y="4665663"/>
          <p14:tracePt t="1621" x="5259388" y="4614863"/>
          <p14:tracePt t="1628" x="5276850" y="4564063"/>
          <p14:tracePt t="1639" x="5284788" y="4521200"/>
          <p14:tracePt t="1643" x="5302250" y="4470400"/>
          <p14:tracePt t="1655" x="5310188" y="4427538"/>
          <p14:tracePt t="1659" x="5327650" y="4384675"/>
          <p14:tracePt t="1671" x="5335588" y="4333875"/>
          <p14:tracePt t="1675" x="5343525" y="4291013"/>
          <p14:tracePt t="1690" x="5343525" y="4257675"/>
          <p14:tracePt t="1691" x="5360988" y="4232275"/>
          <p14:tracePt t="1701" x="5360988" y="4224338"/>
          <p14:tracePt t="1707" x="5360988" y="4214813"/>
          <p14:tracePt t="1723" x="5368925" y="4206875"/>
          <p14:tracePt t="1756" x="5368925" y="4197350"/>
          <p14:tracePt t="1763" x="5386388" y="4189413"/>
          <p14:tracePt t="1772" x="5386388" y="4181475"/>
          <p14:tracePt t="1779" x="5394325" y="4164013"/>
          <p14:tracePt t="1799" x="5394325" y="4156075"/>
          <p14:tracePt t="1804" x="5394325" y="4146550"/>
          <p14:tracePt t="1811" x="5403850" y="4138613"/>
          <p14:tracePt t="1828" x="5403850" y="4121150"/>
          <p14:tracePt t="1838" x="5429250" y="4105275"/>
          <p14:tracePt t="1843" x="5437188" y="4087813"/>
          <p14:tracePt t="1855" x="5437188" y="4079875"/>
          <p14:tracePt t="1859" x="5454650" y="4062413"/>
          <p14:tracePt t="1873" x="5462588" y="4044950"/>
          <p14:tracePt t="1875" x="5472113" y="4027488"/>
          <p14:tracePt t="1884" x="5480050" y="4002088"/>
          <p14:tracePt t="1892" x="5487988" y="3994150"/>
          <p14:tracePt t="1907" x="5487988" y="3976688"/>
          <p14:tracePt t="1916" x="5487988" y="3960813"/>
          <p14:tracePt t="1932" x="5497513" y="3943350"/>
          <p14:tracePt t="1948" x="5497513" y="3935413"/>
          <p14:tracePt t="1964" x="5497513" y="3925888"/>
          <p14:tracePt t="1987" x="5497513" y="3908425"/>
          <p14:tracePt t="1995" x="5497513" y="3900488"/>
          <p14:tracePt t="2004" x="5505450" y="3892550"/>
          <p14:tracePt t="2018" x="5505450" y="3875088"/>
          <p14:tracePt t="2019" x="5505450" y="3867150"/>
          <p14:tracePt t="2036" x="5505450" y="3841750"/>
          <p14:tracePt t="2052" x="5505450" y="3832225"/>
          <p14:tracePt t="2059" x="5505450" y="3806825"/>
          <p14:tracePt t="2076" x="5505450" y="3790950"/>
          <p14:tracePt t="2087" x="5505450" y="3773488"/>
          <p14:tracePt t="2091" x="5505450" y="3763963"/>
          <p14:tracePt t="2100" x="5505450" y="3738563"/>
          <p14:tracePt t="2107" x="5505450" y="3730625"/>
          <p14:tracePt t="2123" x="5505450" y="3722688"/>
          <p14:tracePt t="6380" x="5513388" y="3713163"/>
          <p14:tracePt t="6452" x="5530850" y="3713163"/>
          <p14:tracePt t="6467" x="5538788" y="3713163"/>
          <p14:tracePt t="6476" x="5556250" y="3713163"/>
          <p14:tracePt t="6483" x="5565775" y="3705225"/>
          <p14:tracePt t="6492" x="5573713" y="3697288"/>
          <p14:tracePt t="6500" x="5581650" y="3697288"/>
          <p14:tracePt t="6515" x="5591175" y="3687763"/>
          <p14:tracePt t="6532" x="5591175" y="3679825"/>
          <p14:tracePt t="6612" x="5581650" y="3679825"/>
          <p14:tracePt t="6620" x="5565775" y="3697288"/>
          <p14:tracePt t="6628" x="5538788" y="3697288"/>
          <p14:tracePt t="6653" x="5522913" y="3697288"/>
          <p14:tracePt t="6668" x="5505450" y="3679825"/>
          <p14:tracePt t="6676" x="5454650" y="3636963"/>
          <p14:tracePt t="6683" x="5429250" y="3586163"/>
          <p14:tracePt t="6692" x="5378450" y="3517900"/>
          <p14:tracePt t="6700" x="5335588" y="3467100"/>
          <p14:tracePt t="6708" x="5318125" y="3433763"/>
          <p14:tracePt t="6716" x="5276850" y="3382963"/>
          <p14:tracePt t="6724" x="5259388" y="3373438"/>
          <p14:tracePt t="6732" x="5216525" y="3355975"/>
          <p14:tracePt t="6740" x="5183188" y="3340100"/>
          <p14:tracePt t="6747" x="5132388" y="3322638"/>
          <p14:tracePt t="6757" x="5089525" y="3314700"/>
          <p14:tracePt t="6764" x="5021263" y="3279775"/>
          <p14:tracePt t="6772" x="4978400" y="3263900"/>
          <p14:tracePt t="6780" x="4945063" y="3246438"/>
          <p14:tracePt t="6793" x="4894263" y="3221038"/>
          <p14:tracePt t="6795" x="4859338" y="3211513"/>
          <p14:tracePt t="6807" x="4826000" y="3186113"/>
          <p14:tracePt t="6811" x="4775200" y="3178175"/>
          <p14:tracePt t="6823" x="4749800" y="3170238"/>
          <p14:tracePt t="6828" x="4706938" y="3152775"/>
          <p14:tracePt t="6841" x="4664075" y="3135313"/>
          <p14:tracePt t="6843" x="4621213" y="3109913"/>
          <p14:tracePt t="6855" x="4587875" y="3084513"/>
          <p14:tracePt t="6859" x="4537075" y="3059113"/>
          <p14:tracePt t="6870" x="4503738" y="3033713"/>
          <p14:tracePt t="6875" x="4443413" y="3000375"/>
          <p14:tracePt t="6887" x="4392613" y="2957513"/>
          <p14:tracePt t="6891" x="4332288" y="2949575"/>
          <p14:tracePt t="6899" x="4298950" y="2940050"/>
          <p14:tracePt t="6908" x="4281488" y="2932113"/>
          <p14:tracePt t="6917" x="4240213" y="2914650"/>
          <p14:tracePt t="6923" x="4222750" y="2906713"/>
          <p14:tracePt t="6933" x="4214813" y="2906713"/>
          <p14:tracePt t="7028" x="4205288" y="2906713"/>
          <p14:tracePt t="7036" x="4187825" y="2906713"/>
          <p14:tracePt t="7084" x="4179888" y="2897188"/>
          <p14:tracePt t="7102" x="4179888" y="2881313"/>
          <p14:tracePt t="7132" x="4154488" y="2846388"/>
          <p14:tracePt t="7147" x="4154488" y="2838450"/>
          <p14:tracePt t="7196" x="4137025" y="2830513"/>
          <p14:tracePt t="7203" x="4111625" y="2805113"/>
          <p14:tracePt t="7211" x="4095750" y="2795588"/>
          <p14:tracePt t="7220" x="4070350" y="2795588"/>
          <p14:tracePt t="7228" x="4017963" y="2770188"/>
          <p14:tracePt t="7236" x="3992563" y="2762250"/>
          <p14:tracePt t="7244" x="3992563" y="2752725"/>
          <p14:tracePt t="7251" x="3992563" y="2744788"/>
          <p14:tracePt t="7259" x="3992563" y="2736850"/>
          <p14:tracePt t="7299" x="3992563" y="2744788"/>
          <p14:tracePt t="7307" x="3992563" y="2762250"/>
          <p14:tracePt t="7347" x="3984625" y="2770188"/>
          <p14:tracePt t="7355" x="3984625" y="2795588"/>
          <p14:tracePt t="7363" x="3984625" y="2805113"/>
          <p14:tracePt t="7388" x="3976688" y="2805113"/>
          <p14:tracePt t="7411" x="3976688" y="2813050"/>
          <p14:tracePt t="7452" x="3976688" y="2830513"/>
          <p14:tracePt t="7467" x="4002088" y="2830513"/>
          <p14:tracePt t="7475" x="4035425" y="2830513"/>
          <p14:tracePt t="7483" x="4070350" y="2830513"/>
          <p14:tracePt t="7836" x="4103688" y="2838450"/>
          <p14:tracePt t="7844" x="4121150" y="2863850"/>
          <p14:tracePt t="7852" x="4179888" y="2914650"/>
          <p14:tracePt t="7859" x="4197350" y="2922588"/>
          <p14:tracePt t="7868" x="4265613" y="2949575"/>
          <p14:tracePt t="7876" x="4341813" y="2990850"/>
          <p14:tracePt t="7884" x="4410075" y="3016250"/>
          <p14:tracePt t="7893" x="4451350" y="3041650"/>
          <p14:tracePt t="7899" x="4486275" y="3059113"/>
          <p14:tracePt t="7907" x="4519613" y="3067050"/>
          <p14:tracePt t="7919" x="4554538" y="3084513"/>
          <p14:tracePt t="7923" x="4587875" y="3094038"/>
          <p14:tracePt t="7932" x="4656138" y="3119438"/>
          <p14:tracePt t="7940" x="4724400" y="3135313"/>
          <p14:tracePt t="7948" x="4818063" y="3160713"/>
          <p14:tracePt t="7956" x="4910138" y="3170238"/>
          <p14:tracePt t="7963" x="5013325" y="3186113"/>
          <p14:tracePt t="7978" x="5097463" y="3186113"/>
          <p14:tracePt t="7979" x="5173663" y="3186113"/>
          <p14:tracePt t="7988" x="5233988" y="3186113"/>
          <p14:tracePt t="7996" x="5276850" y="3186113"/>
          <p14:tracePt t="8004" x="5310188" y="3186113"/>
          <p14:tracePt t="8014" x="5310188" y="3178175"/>
          <p14:tracePt t="8020" x="5318125" y="3170238"/>
          <p14:tracePt t="8029" x="5335588" y="3160713"/>
          <p14:tracePt t="8046" x="5335588" y="3152775"/>
          <p14:tracePt t="8052" x="5335588" y="3135313"/>
          <p14:tracePt t="8060" x="5335588" y="3119438"/>
          <p14:tracePt t="8068" x="5335588" y="3109913"/>
          <p14:tracePt t="8077" x="5335588" y="3101975"/>
          <p14:tracePt t="8094" x="5335588" y="3094038"/>
          <p14:tracePt t="8100" x="5335588" y="3084513"/>
          <p14:tracePt t="8115" x="5335588" y="3076575"/>
          <p14:tracePt t="8163" x="5335588" y="3067050"/>
          <p14:tracePt t="8172" x="5335588" y="3051175"/>
          <p14:tracePt t="8188" x="5327650" y="3051175"/>
          <p14:tracePt t="8196" x="5318125" y="3051175"/>
          <p14:tracePt t="8212" x="5310188" y="3051175"/>
          <p14:tracePt t="8220" x="5302250" y="3051175"/>
          <p14:tracePt t="8229" x="5292725" y="3051175"/>
          <p14:tracePt t="8328" x="5276850" y="3051175"/>
          <p14:tracePt t="8447" x="5259388" y="3059113"/>
          <p14:tracePt t="8451" x="5224463" y="3094038"/>
          <p14:tracePt t="8464" x="5208588" y="3101975"/>
          <p14:tracePt t="8467" x="5199063" y="3101975"/>
          <p14:tracePt t="8481" x="5183188" y="3119438"/>
          <p14:tracePt t="8543" x="5191125" y="3119438"/>
          <p14:tracePt t="8547" x="5208588" y="3119438"/>
          <p14:tracePt t="8557" x="5216525" y="3119438"/>
          <p14:tracePt t="8564" x="5241925" y="3119438"/>
          <p14:tracePt t="8574" x="5259388" y="3119438"/>
          <p14:tracePt t="8579" x="5267325" y="3119438"/>
          <p14:tracePt t="8604" x="5292725" y="3119438"/>
          <p14:tracePt t="8612" x="5302250" y="3119438"/>
          <p14:tracePt t="8619" x="5310188" y="3119438"/>
          <p14:tracePt t="8627" x="5327650" y="3119438"/>
          <p14:tracePt t="8643" x="5335588" y="3119438"/>
          <p14:tracePt t="8652" x="5343525" y="3119438"/>
          <p14:tracePt t="8684" x="5353050" y="3119438"/>
          <p14:tracePt t="8692" x="5360988" y="3119438"/>
          <p14:tracePt t="8700" x="5368925" y="3119438"/>
          <p14:tracePt t="8707" x="5386388" y="3119438"/>
          <p14:tracePt t="8715" x="5394325" y="3119438"/>
          <p14:tracePt t="8724" x="5403850" y="3109913"/>
          <p14:tracePt t="8763" x="5421313" y="3109913"/>
          <p14:tracePt t="10948" x="5429250" y="3109913"/>
          <p14:tracePt t="10956" x="5421313" y="3109913"/>
          <p14:tracePt t="10963" x="5378450" y="3109913"/>
          <p14:tracePt t="10972" x="5343525" y="3109913"/>
          <p14:tracePt t="10980" x="5302250" y="3109913"/>
          <p14:tracePt t="10988" x="5259388" y="3109913"/>
          <p14:tracePt t="10996" x="5199063" y="3109913"/>
          <p14:tracePt t="11004" x="5157788" y="3109913"/>
          <p14:tracePt t="11012" x="5122863" y="3109913"/>
          <p14:tracePt t="11020" x="5106988" y="3109913"/>
          <p14:tracePt t="11027" x="5089525" y="3109913"/>
          <p14:tracePt t="11088" x="5072063" y="3109913"/>
          <p14:tracePt t="11100" x="5046663" y="3109913"/>
          <p14:tracePt t="11116" x="5021263" y="3109913"/>
          <p14:tracePt t="11123" x="5013325" y="3109913"/>
          <p14:tracePt t="11132" x="5003800" y="3109913"/>
          <p14:tracePt t="11140" x="4987925" y="3109913"/>
          <p14:tracePt t="11148" x="4962525" y="3119438"/>
          <p14:tracePt t="11156" x="4953000" y="3127375"/>
          <p14:tracePt t="11163" x="4945063" y="3127375"/>
          <p14:tracePt t="11171" x="4935538" y="3135313"/>
          <p14:tracePt t="11179" x="4894263" y="3160713"/>
          <p14:tracePt t="11188" x="4876800" y="3160713"/>
          <p14:tracePt t="11196" x="4859338" y="3178175"/>
          <p14:tracePt t="11204" x="4851400" y="3178175"/>
          <p14:tracePt t="11212" x="4833938" y="3178175"/>
          <p14:tracePt t="11228" x="4826000" y="3178175"/>
          <p14:tracePt t="11236" x="4826000" y="3195638"/>
          <p14:tracePt t="11268" x="4826000" y="3203575"/>
          <p14:tracePt t="11516" x="4808538" y="3203575"/>
          <p14:tracePt t="11524" x="4791075" y="3203575"/>
          <p14:tracePt t="11532" x="4765675" y="3203575"/>
          <p14:tracePt t="11543" x="4714875" y="3195638"/>
          <p14:tracePt t="11547" x="4689475" y="3186113"/>
          <p14:tracePt t="11558" x="4664075" y="3186113"/>
          <p14:tracePt t="11563" x="4630738" y="3186113"/>
          <p14:tracePt t="11575" x="4579938" y="3186113"/>
          <p14:tracePt t="11580" x="4545013" y="3186113"/>
          <p14:tracePt t="11588" x="4519613" y="3186113"/>
          <p14:tracePt t="11595" x="4511675" y="3186113"/>
          <p14:tracePt t="11603" x="4503738" y="3186113"/>
          <p14:tracePt t="11612" x="4494213" y="3186113"/>
          <p14:tracePt t="11620" x="4486275" y="3186113"/>
          <p14:tracePt t="11628" x="4476750" y="3186113"/>
          <p14:tracePt t="11636" x="4468813" y="3186113"/>
          <p14:tracePt t="11652" x="4460875" y="3186113"/>
          <p14:tracePt t="11708" x="4451350" y="3186113"/>
          <p14:tracePt t="11724" x="4443413" y="3186113"/>
          <p14:tracePt t="11731" x="4425950" y="3186113"/>
          <p14:tracePt t="11740" x="4418013" y="3186113"/>
          <p14:tracePt t="11748" x="4392613" y="3186113"/>
          <p14:tracePt t="11756" x="4384675" y="3186113"/>
          <p14:tracePt t="11777" x="4375150" y="3186113"/>
          <p14:tracePt t="11779" x="4359275" y="3186113"/>
          <p14:tracePt t="12302" x="4324350" y="3186113"/>
          <p14:tracePt t="12316" x="4316413" y="3160713"/>
          <p14:tracePt t="12324" x="4281488" y="3135313"/>
          <p14:tracePt t="12332" x="4265613" y="3109913"/>
          <p14:tracePt t="12339" x="4265613" y="3101975"/>
          <p14:tracePt t="12348" x="4248150" y="3101975"/>
          <p14:tracePt t="12355" x="4222750" y="3094038"/>
          <p14:tracePt t="12371" x="4214813" y="3094038"/>
          <p14:tracePt t="12387" x="4205288" y="3094038"/>
          <p14:tracePt t="12459" x="4197350" y="3094038"/>
          <p14:tracePt t="12476" x="4171950" y="3094038"/>
          <p14:tracePt t="12483" x="4129088" y="3067050"/>
          <p14:tracePt t="12491" x="4111625" y="3059113"/>
          <p14:tracePt t="12499" x="4095750" y="3051175"/>
          <p14:tracePt t="12535" x="4086225" y="3041650"/>
          <p14:tracePt t="12548" x="4086225" y="3025775"/>
          <p14:tracePt t="12555" x="4095750" y="3016250"/>
          <p14:tracePt t="12563" x="4111625" y="2990850"/>
          <p14:tracePt t="12572" x="4129088" y="2982913"/>
          <p14:tracePt t="12579" x="4129088" y="2957513"/>
          <p14:tracePt t="12588" x="4162425" y="2949575"/>
          <p14:tracePt t="12595" x="4171950" y="2922588"/>
          <p14:tracePt t="12603" x="4179888" y="2906713"/>
          <p14:tracePt t="12611" x="4205288" y="2881313"/>
          <p14:tracePt t="12619" x="4214813" y="2830513"/>
          <p14:tracePt t="12628" x="4214813" y="2787650"/>
          <p14:tracePt t="12635" x="4214813" y="2744788"/>
          <p14:tracePt t="12643" x="4214813" y="2686050"/>
          <p14:tracePt t="12651" x="4214813" y="2643188"/>
          <p14:tracePt t="12659" x="4214813" y="2582863"/>
          <p14:tracePt t="12669" x="4197350" y="2532063"/>
          <p14:tracePt t="12675" x="4162425" y="2489200"/>
          <p14:tracePt t="12684" x="4146550" y="2447925"/>
          <p14:tracePt t="12691" x="4111625" y="2413000"/>
          <p14:tracePt t="12701" x="4086225" y="2379663"/>
          <p14:tracePt t="12707" x="4052888" y="2328863"/>
          <p14:tracePt t="12719" x="4044950" y="2311400"/>
          <p14:tracePt t="12723" x="4010025" y="2278063"/>
          <p14:tracePt t="12734" x="3976688" y="2243138"/>
          <p14:tracePt t="12739" x="3959225" y="2227263"/>
          <p14:tracePt t="12747" x="3916363" y="2200275"/>
          <p14:tracePt t="12755" x="3857625" y="2174875"/>
          <p14:tracePt t="12763" x="3832225" y="2159000"/>
          <p14:tracePt t="12772" x="3806825" y="2149475"/>
          <p14:tracePt t="12779" x="3756025" y="2133600"/>
          <p14:tracePt t="12788" x="3703638" y="2116138"/>
          <p14:tracePt t="12796" x="3652838" y="2082800"/>
          <p14:tracePt t="12808" x="3611563" y="2073275"/>
          <p14:tracePt t="12811" x="3576638" y="2065338"/>
          <p14:tracePt t="12820" x="3551238" y="2055813"/>
          <p14:tracePt t="12836" x="3517900" y="2055813"/>
          <p14:tracePt t="12844" x="3508375" y="2055813"/>
          <p14:tracePt t="12855" x="3467100" y="2055813"/>
          <p14:tracePt t="12859" x="3414713" y="2090738"/>
          <p14:tracePt t="12870" x="3373438" y="2141538"/>
          <p14:tracePt t="12876" x="3355975" y="2166938"/>
          <p14:tracePt t="12886" x="3338513" y="2192338"/>
          <p14:tracePt t="12892" x="3313113" y="2243138"/>
          <p14:tracePt t="12905" x="3287713" y="2286000"/>
          <p14:tracePt t="12907" x="3254375" y="2319338"/>
          <p14:tracePt t="12920" x="3228975" y="2354263"/>
          <p14:tracePt t="12936" x="3211513" y="2405063"/>
          <p14:tracePt t="12939" x="3194050" y="2455863"/>
          <p14:tracePt t="12948" x="3186113" y="2498725"/>
          <p14:tracePt t="12955" x="3168650" y="2574925"/>
          <p14:tracePt t="12964" x="3168650" y="2643188"/>
          <p14:tracePt t="12971" x="3168650" y="2711450"/>
          <p14:tracePt t="12980" x="3194050" y="2787650"/>
          <p14:tracePt t="12988" x="3228975" y="2855913"/>
          <p14:tracePt t="12996" x="3270250" y="2906713"/>
          <p14:tracePt t="13003" x="3322638" y="2957513"/>
          <p14:tracePt t="13014" x="3355975" y="2982913"/>
          <p14:tracePt t="13019" x="3406775" y="3016250"/>
          <p14:tracePt t="13029" x="3457575" y="3033713"/>
          <p14:tracePt t="13035" x="3500438" y="3041650"/>
          <p14:tracePt t="13047" x="3543300" y="3051175"/>
          <p14:tracePt t="13051" x="3594100" y="3051175"/>
          <p14:tracePt t="13059" x="3636963" y="3051175"/>
          <p14:tracePt t="13068" x="3678238" y="3051175"/>
          <p14:tracePt t="13075" x="3721100" y="3051175"/>
          <p14:tracePt t="13084" x="3781425" y="3051175"/>
          <p14:tracePt t="13092" x="3814763" y="3051175"/>
          <p14:tracePt t="13100" x="3840163" y="3051175"/>
          <p14:tracePt t="13107" x="3883025" y="3025775"/>
          <p14:tracePt t="13119" x="3908425" y="3008313"/>
          <p14:tracePt t="13123" x="3925888" y="2982913"/>
          <p14:tracePt t="13139" x="3925888" y="2965450"/>
          <p14:tracePt t="13139" x="3933825" y="2940050"/>
          <p14:tracePt t="13148" x="3951288" y="2906713"/>
          <p14:tracePt t="13155" x="3951288" y="2855913"/>
          <p14:tracePt t="13164" x="3951288" y="2846388"/>
          <p14:tracePt t="13171" x="3951288" y="2805113"/>
          <p14:tracePt t="13180" x="3951288" y="2770188"/>
          <p14:tracePt t="13187" x="3951288" y="2727325"/>
          <p14:tracePt t="13196" x="3951288" y="2693988"/>
          <p14:tracePt t="13204" x="3951288" y="2668588"/>
          <p14:tracePt t="13212" x="3951288" y="2617788"/>
          <p14:tracePt t="13219" x="3941763" y="2600325"/>
          <p14:tracePt t="13228" x="3900488" y="2557463"/>
          <p14:tracePt t="13244" x="3865563" y="2516188"/>
          <p14:tracePt t="13252" x="3840163" y="2489200"/>
          <p14:tracePt t="13260" x="3822700" y="2481263"/>
          <p14:tracePt t="13268" x="3797300" y="2473325"/>
          <p14:tracePt t="13276" x="3781425" y="2447925"/>
          <p14:tracePt t="13283" x="3746500" y="2447925"/>
          <p14:tracePt t="13292" x="3687763" y="2430463"/>
          <p14:tracePt t="13300" x="3652838" y="2413000"/>
          <p14:tracePt t="13308" x="3619500" y="2413000"/>
          <p14:tracePt t="13316" x="3594100" y="2405063"/>
          <p14:tracePt t="13328" x="3533775" y="2397125"/>
          <p14:tracePt t="13331" x="3482975" y="2387600"/>
          <p14:tracePt t="13340" x="3441700" y="2379663"/>
          <p14:tracePt t="13347" x="3389313" y="2371725"/>
          <p14:tracePt t="13358" x="3348038" y="2362200"/>
          <p14:tracePt t="13364" x="3305175" y="2362200"/>
          <p14:tracePt t="13371" x="3262313" y="2362200"/>
          <p14:tracePt t="13380" x="3203575" y="2362200"/>
          <p14:tracePt t="13388" x="3135313" y="2379663"/>
          <p14:tracePt t="13396" x="3074988" y="2422525"/>
          <p14:tracePt t="13403" x="3008313" y="2481263"/>
          <p14:tracePt t="13412" x="2955925" y="2532063"/>
          <p14:tracePt t="13419" x="2905125" y="2608263"/>
          <p14:tracePt t="13428" x="2854325" y="2711450"/>
          <p14:tracePt t="13435" x="2820988" y="2813050"/>
          <p14:tracePt t="13444" x="2795588" y="2914650"/>
          <p14:tracePt t="13451" x="2786063" y="3016250"/>
          <p14:tracePt t="13460" x="2786063" y="3119438"/>
          <p14:tracePt t="13467" x="2820988" y="3203575"/>
          <p14:tracePt t="13476" x="2871788" y="3279775"/>
          <p14:tracePt t="13483" x="2940050" y="3365500"/>
          <p14:tracePt t="13491" x="3016250" y="3441700"/>
          <p14:tracePt t="13501" x="3109913" y="3509963"/>
          <p14:tracePt t="13507" x="3203575" y="3568700"/>
          <p14:tracePt t="13517" x="3305175" y="3629025"/>
          <p14:tracePt t="13524" x="3389313" y="3671888"/>
          <p14:tracePt t="13532" x="3508375" y="3705225"/>
          <p14:tracePt t="13540" x="3627438" y="3730625"/>
          <p14:tracePt t="13548" x="3738563" y="3738563"/>
          <p14:tracePt t="13556" x="3865563" y="3756025"/>
          <p14:tracePt t="13563" x="3992563" y="3756025"/>
          <p14:tracePt t="13572" x="4103688" y="3756025"/>
          <p14:tracePt t="13580" x="4205288" y="3738563"/>
          <p14:tracePt t="13588" x="4298950" y="3713163"/>
          <p14:tracePt t="13596" x="4359275" y="3687763"/>
          <p14:tracePt t="13604" x="4418013" y="3654425"/>
          <p14:tracePt t="13611" x="4460875" y="3629025"/>
          <p14:tracePt t="13619" x="4486275" y="3603625"/>
          <p14:tracePt t="13628" x="4494213" y="3568700"/>
          <p14:tracePt t="13635" x="4503738" y="3543300"/>
          <p14:tracePt t="13644" x="4503738" y="3517900"/>
          <p14:tracePt t="13655" x="4503738" y="3492500"/>
          <p14:tracePt t="13659" x="4503738" y="3484563"/>
          <p14:tracePt t="13670" x="4503738" y="3459163"/>
          <p14:tracePt t="13675" x="4503738" y="3441700"/>
          <p14:tracePt t="14061" x="4503738" y="3424238"/>
          <p14:tracePt t="14132" x="4503738" y="3416300"/>
          <p14:tracePt t="14148" x="4511675" y="3408363"/>
          <p14:tracePt t="14156" x="4537075" y="3382963"/>
          <p14:tracePt t="14164" x="4587875" y="3365500"/>
          <p14:tracePt t="14171" x="4605338" y="3340100"/>
          <p14:tracePt t="14180" x="4638675" y="3322638"/>
          <p14:tracePt t="14188" x="4681538" y="3314700"/>
          <p14:tracePt t="14196" x="4724400" y="3297238"/>
          <p14:tracePt t="14204" x="4740275" y="3279775"/>
          <p14:tracePt t="14215" x="4757738" y="3254375"/>
          <p14:tracePt t="14219" x="4775200" y="3246438"/>
          <p14:tracePt t="14412" x="4783138" y="3246438"/>
          <p14:tracePt t="14420" x="4783138" y="3238500"/>
          <p14:tracePt t="14428" x="4783138" y="3211513"/>
          <p14:tracePt t="14436" x="4775200" y="3178175"/>
          <p14:tracePt t="14443" x="4775200" y="3135313"/>
          <p14:tracePt t="14452" x="4775200" y="3101975"/>
          <p14:tracePt t="14463" x="4775200" y="3059113"/>
          <p14:tracePt t="14468" x="4791075" y="3033713"/>
          <p14:tracePt t="14478" x="4833938" y="2982913"/>
          <p14:tracePt t="14484" x="4868863" y="2949575"/>
          <p14:tracePt t="14496" x="4919663" y="2889250"/>
          <p14:tracePt t="14499" x="4987925" y="2846388"/>
          <p14:tracePt t="14510" x="5029200" y="2838450"/>
          <p14:tracePt t="14515" x="5080000" y="2813050"/>
          <p14:tracePt t="14525" x="5132388" y="2805113"/>
          <p14:tracePt t="14532" x="5173663" y="2795588"/>
          <p14:tracePt t="14544" x="5216525" y="2787650"/>
          <p14:tracePt t="14547" x="5224463" y="2787650"/>
          <p14:tracePt t="14556" x="5259388" y="2787650"/>
          <p14:tracePt t="14564" x="5267325" y="2770188"/>
          <p14:tracePt t="14572" x="5302250" y="2762250"/>
          <p14:tracePt t="14580" x="5310188" y="2762250"/>
          <p14:tracePt t="14592" x="5327650" y="2752725"/>
          <p14:tracePt t="14619" x="5335588" y="2744788"/>
          <p14:tracePt t="14651" x="5327650" y="2736850"/>
          <p14:tracePt t="14660" x="5318125" y="2727325"/>
          <p14:tracePt t="14668" x="5310188" y="2727325"/>
          <p14:tracePt t="14676" x="5292725" y="2727325"/>
          <p14:tracePt t="14759" x="5249863" y="2727325"/>
          <p14:tracePt t="14763" x="5199063" y="2727325"/>
          <p14:tracePt t="14772" x="5183188" y="2727325"/>
          <p14:tracePt t="14779" x="5140325" y="2727325"/>
          <p14:tracePt t="14788" x="5080000" y="2711450"/>
          <p14:tracePt t="14796" x="5021263" y="2693988"/>
          <p14:tracePt t="14804" x="4945063" y="2686050"/>
          <p14:tracePt t="14812" x="4902200" y="2676525"/>
          <p14:tracePt t="14823" x="4884738" y="2660650"/>
          <p14:tracePt t="14827" x="4868863" y="2651125"/>
          <p14:tracePt t="14844" x="4868863" y="2625725"/>
          <p14:tracePt t="14856" x="4859338" y="2608263"/>
          <p14:tracePt t="14859" x="4859338" y="2600325"/>
          <p14:tracePt t="14873" x="4851400" y="2592388"/>
          <p14:tracePt t="14875" x="4851400" y="2574925"/>
          <p14:tracePt t="14885" x="4833938" y="2541588"/>
          <p14:tracePt t="14892" x="4826000" y="2532063"/>
          <p14:tracePt t="14900" x="4808538" y="2532063"/>
          <p14:tracePt t="14908" x="4800600" y="2516188"/>
          <p14:tracePt t="14924" x="4800600" y="2506663"/>
          <p14:tracePt t="14939" x="4791075" y="2498725"/>
          <p14:tracePt t="14948" x="4775200" y="2498725"/>
          <p14:tracePt t="14956" x="4775200" y="2481263"/>
          <p14:tracePt t="14964" x="4765675" y="2473325"/>
          <p14:tracePt t="14971" x="4757738" y="2473325"/>
          <p14:tracePt t="14980" x="4740275" y="2463800"/>
          <p14:tracePt t="14996" x="4724400" y="2463800"/>
          <p14:tracePt t="15003" x="4706938" y="2447925"/>
          <p14:tracePt t="15036" x="4699000" y="2447925"/>
          <p14:tracePt t="15043" x="4673600" y="2438400"/>
          <p14:tracePt t="15053" x="4664075" y="2430463"/>
          <p14:tracePt t="15059" x="4656138" y="2430463"/>
          <p14:tracePt t="15068" x="4630738" y="2422525"/>
          <p14:tracePt t="15075" x="4621213" y="2422525"/>
          <p14:tracePt t="15087" x="4605338" y="2413000"/>
          <p14:tracePt t="15091" x="4587875" y="2405063"/>
          <p14:tracePt t="15102" x="4554538" y="2397125"/>
          <p14:tracePt t="15108" x="4511675" y="2362200"/>
          <p14:tracePt t="15115" x="4476750" y="2354263"/>
          <p14:tracePt t="15123" x="4451350" y="2344738"/>
          <p14:tracePt t="15131" x="4410075" y="2319338"/>
          <p14:tracePt t="15139" x="4384675" y="2319338"/>
          <p14:tracePt t="15148" x="4341813" y="2319338"/>
          <p14:tracePt t="15155" x="4291013" y="2293938"/>
          <p14:tracePt t="15171" x="4171950" y="2268538"/>
          <p14:tracePt t="15179" x="4111625" y="2243138"/>
          <p14:tracePt t="15187" x="4078288" y="2235200"/>
          <p14:tracePt t="15195" x="4027488" y="2227263"/>
          <p14:tracePt t="15203" x="3984625" y="2217738"/>
          <p14:tracePt t="15211" x="3951288" y="2209800"/>
          <p14:tracePt t="15220" x="3916363" y="2209800"/>
          <p14:tracePt t="15285" x="3908425" y="2209800"/>
          <p14:tracePt t="15292" x="3900488" y="2209800"/>
          <p14:tracePt t="15299" x="3890963" y="2209800"/>
          <p14:tracePt t="15332" x="3883025" y="2209800"/>
          <p14:tracePt t="15339" x="3883025" y="2227263"/>
          <p14:tracePt t="15347" x="3900488" y="2235200"/>
          <p14:tracePt t="15355" x="3900488" y="2243138"/>
          <p14:tracePt t="15363" x="3925888" y="2260600"/>
          <p14:tracePt t="15371" x="3933825" y="2268538"/>
          <p14:tracePt t="15380" x="3951288" y="2268538"/>
          <p14:tracePt t="15387" x="3967163" y="2268538"/>
          <p14:tracePt t="15395" x="4010025" y="2268538"/>
          <p14:tracePt t="15404" x="4070350" y="2278063"/>
          <p14:tracePt t="15412" x="4095750" y="2286000"/>
          <p14:tracePt t="15420" x="4154488" y="2303463"/>
          <p14:tracePt t="15427" x="4230688" y="2311400"/>
          <p14:tracePt t="15436" x="4316413" y="2328863"/>
          <p14:tracePt t="15444" x="4418013" y="2344738"/>
          <p14:tracePt t="15452" x="4519613" y="2362200"/>
          <p14:tracePt t="15460" x="4638675" y="2387600"/>
          <p14:tracePt t="15468" x="4749800" y="2397125"/>
          <p14:tracePt t="15476" x="4851400" y="2413000"/>
          <p14:tracePt t="15483" x="4953000" y="2422525"/>
          <p14:tracePt t="15492" x="5046663" y="2422525"/>
          <p14:tracePt t="15499" x="5122863" y="2422525"/>
          <p14:tracePt t="15508" x="5191125" y="2422525"/>
          <p14:tracePt t="15516" x="5267325" y="2422525"/>
          <p14:tracePt t="15524" x="5318125" y="2422525"/>
          <p14:tracePt t="15531" x="5378450" y="2422525"/>
          <p14:tracePt t="15540" x="5421313" y="2422525"/>
          <p14:tracePt t="15547" x="5472113" y="2422525"/>
          <p14:tracePt t="15555" x="5513388" y="2422525"/>
          <p14:tracePt t="15564" x="5522913" y="2422525"/>
          <p14:tracePt t="15573" x="5548313" y="2405063"/>
          <p14:tracePt t="15580" x="5581650" y="2387600"/>
          <p14:tracePt t="15590" x="5607050" y="2362200"/>
          <p14:tracePt t="15596" x="5641975" y="2336800"/>
          <p14:tracePt t="15606" x="5683250" y="2319338"/>
          <p14:tracePt t="15612" x="5692775" y="2293938"/>
          <p14:tracePt t="15625" x="5718175" y="2293938"/>
          <p14:tracePt t="15627" x="5735638" y="2286000"/>
          <p14:tracePt t="15639" x="5768975" y="2243138"/>
          <p14:tracePt t="15643" x="5776913" y="2243138"/>
          <p14:tracePt t="15656" x="5811838" y="2209800"/>
          <p14:tracePt t="15659" x="5845175" y="2184400"/>
          <p14:tracePt t="15673" x="5862638" y="2166938"/>
          <p14:tracePt t="15675" x="5888038" y="2141538"/>
          <p14:tracePt t="15687" x="5888038" y="2124075"/>
          <p14:tracePt t="15691" x="5913438" y="2090738"/>
          <p14:tracePt t="15703" x="5921375" y="2055813"/>
          <p14:tracePt t="15707" x="5938838" y="2039938"/>
          <p14:tracePt t="15720" x="5956300" y="2005013"/>
          <p14:tracePt t="15733" x="5956300" y="1971675"/>
          <p14:tracePt t="15740" x="5964238" y="1938338"/>
          <p14:tracePt t="15748" x="5972175" y="1911350"/>
          <p14:tracePt t="15756" x="5981700" y="1870075"/>
          <p14:tracePt t="15763" x="5981700" y="1827213"/>
          <p14:tracePt t="15772" x="5997575" y="1776413"/>
          <p14:tracePt t="15779" x="5997575" y="1751013"/>
          <p14:tracePt t="15788" x="5997575" y="1708150"/>
          <p14:tracePt t="15796" x="5997575" y="1657350"/>
          <p14:tracePt t="15804" x="5997575" y="1639888"/>
          <p14:tracePt t="15811" x="5997575" y="1597025"/>
          <p14:tracePt t="15822" x="5997575" y="1546225"/>
          <p14:tracePt t="15827" x="5989638" y="1530350"/>
          <p14:tracePt t="15840" x="5972175" y="1504950"/>
          <p14:tracePt t="15843" x="5964238" y="1470025"/>
          <p14:tracePt t="15857" x="5946775" y="1444625"/>
          <p14:tracePt t="15859" x="5921375" y="1419225"/>
          <p14:tracePt t="15870" x="5905500" y="1401763"/>
          <p14:tracePt t="15876" x="5880100" y="1385888"/>
          <p14:tracePt t="15886" x="5862638" y="1343025"/>
          <p14:tracePt t="15892" x="5837238" y="1333500"/>
          <p14:tracePt t="15904" x="5819775" y="1308100"/>
          <p14:tracePt t="15907" x="5802313" y="1292225"/>
          <p14:tracePt t="15918" x="5768975" y="1266825"/>
          <p14:tracePt t="15923" x="5751513" y="1257300"/>
          <p14:tracePt t="15932" x="5718175" y="1249363"/>
          <p14:tracePt t="15940" x="5683250" y="1223963"/>
          <p14:tracePt t="15951" x="5667375" y="1223963"/>
          <p14:tracePt t="15955" x="5641975" y="1206500"/>
          <p14:tracePt t="15970" x="5599113" y="1198563"/>
          <p14:tracePt t="15972" x="5581650" y="1181100"/>
          <p14:tracePt t="15979" x="5556250" y="1173163"/>
          <p14:tracePt t="15988" x="5522913" y="1163638"/>
          <p14:tracePt t="15997" x="5513388" y="1155700"/>
          <p14:tracePt t="16004" x="5472113" y="1138238"/>
          <p14:tracePt t="16012" x="5429250" y="1130300"/>
          <p14:tracePt t="16020" x="5394325" y="1122363"/>
          <p14:tracePt t="16037" x="5368925" y="1122363"/>
          <p14:tracePt t="16043" x="5343525" y="1122363"/>
          <p14:tracePt t="16053" x="5318125" y="1122363"/>
          <p14:tracePt t="16059" x="5292725" y="1122363"/>
          <p14:tracePt t="16069" x="5259388" y="1104900"/>
          <p14:tracePt t="16075" x="5241925" y="1104900"/>
          <p14:tracePt t="16084" x="5224463" y="1104900"/>
          <p14:tracePt t="16092" x="5191125" y="1104900"/>
          <p14:tracePt t="16107" x="5140325" y="1087438"/>
          <p14:tracePt t="16119" x="5097463" y="1087438"/>
          <p14:tracePt t="16123" x="5046663" y="1087438"/>
          <p14:tracePt t="16132" x="5021263" y="1079500"/>
          <p14:tracePt t="16139" x="4970463" y="1079500"/>
          <p14:tracePt t="16147" x="4935538" y="1062038"/>
          <p14:tracePt t="16156" x="4910138" y="1062038"/>
          <p14:tracePt t="16164" x="4868863" y="1062038"/>
          <p14:tracePt t="16171" x="4843463" y="1062038"/>
          <p14:tracePt t="16185" x="4818063" y="1054100"/>
          <p14:tracePt t="16187" x="4783138" y="1054100"/>
          <p14:tracePt t="16198" x="4765675" y="1054100"/>
          <p14:tracePt t="16204" x="4749800" y="1054100"/>
          <p14:tracePt t="16213" x="4706938" y="1054100"/>
          <p14:tracePt t="16220" x="4699000" y="1054100"/>
          <p14:tracePt t="16231" x="4673600" y="1054100"/>
          <p14:tracePt t="16236" x="4630738" y="1044575"/>
          <p14:tracePt t="16244" x="4621213" y="1044575"/>
          <p14:tracePt t="16253" x="4613275" y="1044575"/>
          <p14:tracePt t="16277" x="4595813" y="1044575"/>
          <p14:tracePt t="16284" x="4587875" y="1044575"/>
          <p14:tracePt t="16316" x="4579938" y="1044575"/>
          <p14:tracePt t="16323" x="4562475" y="1044575"/>
          <p14:tracePt t="16348" x="4545013" y="1044575"/>
          <p14:tracePt t="16355" x="4519613" y="1044575"/>
          <p14:tracePt t="16364" x="4511675" y="1044575"/>
          <p14:tracePt t="16371" x="4486275" y="1044575"/>
          <p14:tracePt t="16379" x="4460875" y="1044575"/>
          <p14:tracePt t="16387" x="4435475" y="1044575"/>
          <p14:tracePt t="16396" x="4418013" y="1044575"/>
          <p14:tracePt t="16403" x="4400550" y="1044575"/>
          <p14:tracePt t="16411" x="4367213" y="1054100"/>
          <p14:tracePt t="16429" x="4332288" y="1062038"/>
          <p14:tracePt t="16446" x="4324350" y="1062038"/>
          <p14:tracePt t="16452" x="4306888" y="1069975"/>
          <p14:tracePt t="16464" x="4291013" y="1087438"/>
          <p14:tracePt t="16467" x="4281488" y="1096963"/>
          <p14:tracePt t="16477" x="4265613" y="1096963"/>
          <p14:tracePt t="16484" x="4230688" y="1130300"/>
          <p14:tracePt t="16494" x="4205288" y="1130300"/>
          <p14:tracePt t="16499" x="4179888" y="1147763"/>
          <p14:tracePt t="16509" x="4146550" y="1163638"/>
          <p14:tracePt t="16515" x="4137025" y="1173163"/>
          <p14:tracePt t="16525" x="4111625" y="1189038"/>
          <p14:tracePt t="16531" x="4095750" y="1216025"/>
          <p14:tracePt t="16539" x="4086225" y="1223963"/>
          <p14:tracePt t="16547" x="4070350" y="1241425"/>
          <p14:tracePt t="16557" x="4060825" y="1249363"/>
          <p14:tracePt t="16563" x="4052888" y="1257300"/>
          <p14:tracePt t="16572" x="4035425" y="1274763"/>
          <p14:tracePt t="16579" x="4035425" y="1292225"/>
          <p14:tracePt t="16596" x="4027488" y="1300163"/>
          <p14:tracePt t="16605" x="4017963" y="1317625"/>
          <p14:tracePt t="16620" x="3992563" y="1325563"/>
          <p14:tracePt t="16627" x="3984625" y="1350963"/>
          <p14:tracePt t="16643" x="3967163" y="1368425"/>
          <p14:tracePt t="16651" x="3959225" y="1368425"/>
          <p14:tracePt t="16659" x="3951288" y="1385888"/>
          <p14:tracePt t="16667" x="3941763" y="1401763"/>
          <p14:tracePt t="16675" x="3941763" y="1419225"/>
          <p14:tracePt t="16684" x="3916363" y="1436688"/>
          <p14:tracePt t="16692" x="3916363" y="1462088"/>
          <p14:tracePt t="16700" x="3908425" y="1487488"/>
          <p14:tracePt t="16707" x="3908425" y="1504950"/>
          <p14:tracePt t="16716" x="3890963" y="1538288"/>
          <p14:tracePt t="16726" x="3883025" y="1563688"/>
          <p14:tracePt t="16731" x="3873500" y="1589088"/>
          <p14:tracePt t="16740" x="3873500" y="1597025"/>
          <p14:tracePt t="16747" x="3865563" y="1622425"/>
          <p14:tracePt t="16756" x="3848100" y="1639888"/>
          <p14:tracePt t="16764" x="3848100" y="1665288"/>
          <p14:tracePt t="16772" x="3848100" y="1690688"/>
          <p14:tracePt t="16779" x="3848100" y="1716088"/>
          <p14:tracePt t="16788" x="3848100" y="1758950"/>
          <p14:tracePt t="16795" x="3848100" y="1793875"/>
          <p14:tracePt t="16806" x="3848100" y="1819275"/>
          <p14:tracePt t="16812" x="3848100" y="1852613"/>
          <p14:tracePt t="16822" x="3832225" y="1895475"/>
          <p14:tracePt t="16827" x="3822700" y="1911350"/>
          <p14:tracePt t="16841" x="3822700" y="1946275"/>
          <p14:tracePt t="16843" x="3822700" y="1979613"/>
          <p14:tracePt t="16852" x="3822700" y="1997075"/>
          <p14:tracePt t="16859" x="3822700" y="2030413"/>
          <p14:tracePt t="16868" x="3822700" y="2073275"/>
          <p14:tracePt t="16875" x="3822700" y="2108200"/>
          <p14:tracePt t="16884" x="3822700" y="2124075"/>
          <p14:tracePt t="16891" x="3832225" y="2159000"/>
          <p14:tracePt t="16900" x="3840163" y="2192338"/>
          <p14:tracePt t="16907" x="3865563" y="2243138"/>
          <p14:tracePt t="16916" x="3890963" y="2278063"/>
          <p14:tracePt t="16923" x="3890963" y="2311400"/>
          <p14:tracePt t="16932" x="3916363" y="2344738"/>
          <p14:tracePt t="16939" x="3916363" y="2362200"/>
          <p14:tracePt t="16948" x="3916363" y="2371725"/>
          <p14:tracePt t="16956" x="3941763" y="2413000"/>
          <p14:tracePt t="16964" x="3951288" y="2422525"/>
          <p14:tracePt t="16971" x="3967163" y="2447925"/>
          <p14:tracePt t="16980" x="4002088" y="2481263"/>
          <p14:tracePt t="16987" x="4027488" y="2506663"/>
          <p14:tracePt t="16996" x="4035425" y="2524125"/>
          <p14:tracePt t="17004" x="4052888" y="2541588"/>
          <p14:tracePt t="17011" x="4078288" y="2549525"/>
          <p14:tracePt t="17020" x="4095750" y="2566988"/>
          <p14:tracePt t="17027" x="4129088" y="2582863"/>
          <p14:tracePt t="17038" x="4146550" y="2600325"/>
          <p14:tracePt t="17043" x="4162425" y="2608263"/>
          <p14:tracePt t="17052" x="4197350" y="2625725"/>
          <p14:tracePt t="17059" x="4214813" y="2643188"/>
          <p14:tracePt t="17068" x="4240213" y="2660650"/>
          <p14:tracePt t="17075" x="4248150" y="2668588"/>
          <p14:tracePt t="17084" x="4265613" y="2668588"/>
          <p14:tracePt t="17092" x="4291013" y="2676525"/>
          <p14:tracePt t="17100" x="4332288" y="2701925"/>
          <p14:tracePt t="17108" x="4359275" y="2701925"/>
          <p14:tracePt t="17124" x="4392613" y="2736850"/>
          <p14:tracePt t="17139" x="4410075" y="2736850"/>
          <p14:tracePt t="17149" x="4410075" y="2744788"/>
          <p14:tracePt t="17155" x="4435475" y="2762250"/>
          <p14:tracePt t="17173" x="4443413" y="2762250"/>
          <p14:tracePt t="17190" x="4476750" y="2778125"/>
          <p14:tracePt t="17195" x="4494213" y="2778125"/>
          <p14:tracePt t="17204" x="4545013" y="2820988"/>
          <p14:tracePt t="17212" x="4570413" y="2846388"/>
          <p14:tracePt t="17220" x="4605338" y="2863850"/>
          <p14:tracePt t="17227" x="4630738" y="2863850"/>
          <p14:tracePt t="17237" x="4646613" y="2881313"/>
          <p14:tracePt t="17258" x="4732338" y="2906713"/>
          <p14:tracePt t="17259" x="4749800" y="2906713"/>
          <p14:tracePt t="17268" x="4775200" y="2932113"/>
          <p14:tracePt t="17276" x="4800600" y="2940050"/>
          <p14:tracePt t="17284" x="4808538" y="2940050"/>
          <p14:tracePt t="17304" x="4826000" y="2940050"/>
          <p14:tracePt t="17340" x="4843463" y="2949575"/>
          <p14:tracePt t="17373" x="4859338" y="2949575"/>
          <p14:tracePt t="22934" x="4868863" y="2965450"/>
          <p14:tracePt t="23108" x="4868863" y="2974975"/>
          <p14:tracePt t="23116" x="4876800" y="2974975"/>
          <p14:tracePt t="23123" x="4894263" y="2974975"/>
          <p14:tracePt t="23133" x="4910138" y="2974975"/>
          <p14:tracePt t="23140" x="4935538" y="2974975"/>
          <p14:tracePt t="23157" x="4962525" y="2974975"/>
          <p14:tracePt t="23172" x="4970463" y="2974975"/>
          <p14:tracePt t="23197" x="4978400" y="2974975"/>
          <p14:tracePt t="23236" x="4987925" y="2974975"/>
          <p14:tracePt t="23348" x="4995863" y="2982913"/>
          <p14:tracePt t="23387" x="4987925" y="2982913"/>
          <p14:tracePt t="23396" x="4978400" y="2982913"/>
          <p14:tracePt t="23412" x="4970463" y="2982913"/>
          <p14:tracePt t="23448" x="4962525" y="2982913"/>
          <p14:tracePt t="23468" x="4953000" y="2982913"/>
          <p14:tracePt t="23478" x="4935538" y="2982913"/>
          <p14:tracePt t="23484" x="4910138" y="2982913"/>
          <p14:tracePt t="23495" x="4884738" y="2957513"/>
          <p14:tracePt t="23499" x="4876800" y="2957513"/>
          <p14:tracePt t="23509" x="4826000" y="2949575"/>
          <p14:tracePt t="23516" x="4808538" y="2949575"/>
          <p14:tracePt t="23525" x="4775200" y="2949575"/>
          <p14:tracePt t="23532" x="4732338" y="2949575"/>
          <p14:tracePt t="23543" x="4714875" y="2940050"/>
          <p14:tracePt t="23547" x="4673600" y="2922588"/>
          <p14:tracePt t="23557" x="4646613" y="2914650"/>
          <p14:tracePt t="23574" x="4638675" y="2914650"/>
          <p14:tracePt t="23580" x="4630738" y="2906713"/>
          <p14:tracePt t="23591" x="4613275" y="2906713"/>
          <p14:tracePt t="23619" x="4605338" y="2906713"/>
          <p14:tracePt t="23628" x="4587875" y="2889250"/>
          <p14:tracePt t="23652" x="4579938" y="2889250"/>
          <p14:tracePt t="23660" x="4570413" y="2889250"/>
          <p14:tracePt t="23764" x="4562475" y="2889250"/>
          <p14:tracePt t="23778" x="4554538" y="2897188"/>
          <p14:tracePt t="23792" x="4554538" y="2922588"/>
          <p14:tracePt t="23806" x="4554538" y="2932113"/>
          <p14:tracePt t="23812" x="4562475" y="2957513"/>
          <p14:tracePt t="23838" x="4562475" y="2965450"/>
          <p14:tracePt t="23867" x="4562475" y="2974975"/>
          <p14:tracePt t="23972" x="4562475" y="2982913"/>
          <p14:tracePt t="28196" x="4579938" y="2982913"/>
          <p14:tracePt t="28203" x="4587875" y="2982913"/>
          <p14:tracePt t="28212" x="4595813" y="2982913"/>
          <p14:tracePt t="28220" x="4621213" y="2982913"/>
          <p14:tracePt t="28227" x="4656138" y="2990850"/>
          <p14:tracePt t="28235" x="4664075" y="2990850"/>
          <p14:tracePt t="28243" x="4714875" y="3008313"/>
          <p14:tracePt t="28251" x="4757738" y="3008313"/>
          <p14:tracePt t="28260" x="4800600" y="3025775"/>
          <p14:tracePt t="28267" x="4833938" y="3033713"/>
          <p14:tracePt t="28276" x="4868863" y="3041650"/>
          <p14:tracePt t="28283" x="4894263" y="3041650"/>
          <p14:tracePt t="28291" x="4927600" y="3041650"/>
          <p14:tracePt t="28300" x="4953000" y="3051175"/>
          <p14:tracePt t="28308" x="5013325" y="3051175"/>
          <p14:tracePt t="28316" x="5054600" y="3051175"/>
          <p14:tracePt t="28325" x="5089525" y="3051175"/>
          <p14:tracePt t="28331" x="5132388" y="3051175"/>
          <p14:tracePt t="28340" x="5173663" y="3051175"/>
          <p14:tracePt t="28348" x="5216525" y="3051175"/>
          <p14:tracePt t="28357" x="5267325" y="3051175"/>
          <p14:tracePt t="28366" x="5310188" y="3051175"/>
          <p14:tracePt t="28371" x="5353050" y="3051175"/>
          <p14:tracePt t="28380" x="5394325" y="3051175"/>
          <p14:tracePt t="28391" x="5462588" y="3051175"/>
          <p14:tracePt t="28395" x="5513388" y="3051175"/>
          <p14:tracePt t="28406" x="5565775" y="3051175"/>
          <p14:tracePt t="28411" x="5616575" y="3051175"/>
          <p14:tracePt t="28420" x="5649913" y="3041650"/>
          <p14:tracePt t="28427" x="5692775" y="3033713"/>
          <p14:tracePt t="28436" x="5726113" y="3016250"/>
          <p14:tracePt t="28444" x="5776913" y="3000375"/>
          <p14:tracePt t="28452" x="5811838" y="2974975"/>
          <p14:tracePt t="28460" x="5837238" y="2949575"/>
          <p14:tracePt t="28467" x="5870575" y="2914650"/>
          <p14:tracePt t="28475" x="5895975" y="2897188"/>
          <p14:tracePt t="28484" x="5921375" y="2871788"/>
          <p14:tracePt t="28492" x="5946775" y="2830513"/>
          <p14:tracePt t="28499" x="5981700" y="2795588"/>
          <p14:tracePt t="28508" x="6007100" y="2762250"/>
          <p14:tracePt t="28515" x="6024563" y="2736850"/>
          <p14:tracePt t="28524" x="6040438" y="2701925"/>
          <p14:tracePt t="28531" x="6057900" y="2651125"/>
          <p14:tracePt t="28541" x="6075363" y="2608263"/>
          <p14:tracePt t="28548" x="6100763" y="2557463"/>
          <p14:tracePt t="28559" x="6108700" y="2524125"/>
          <p14:tracePt t="28563" x="6116638" y="2481263"/>
          <p14:tracePt t="28574" x="6116638" y="2430463"/>
          <p14:tracePt t="28580" x="6116638" y="2387600"/>
          <p14:tracePt t="28592" x="6116638" y="2336800"/>
          <p14:tracePt t="28595" x="6116638" y="2278063"/>
          <p14:tracePt t="28609" x="6116638" y="2217738"/>
          <p14:tracePt t="28611" x="6100763" y="2159000"/>
          <p14:tracePt t="28623" x="6083300" y="2082800"/>
          <p14:tracePt t="28628" x="6049963" y="2022475"/>
          <p14:tracePt t="28637" x="6015038" y="1954213"/>
          <p14:tracePt t="28643" x="5989638" y="1903413"/>
          <p14:tracePt t="28652" x="5972175" y="1870075"/>
          <p14:tracePt t="28659" x="5946775" y="1835150"/>
          <p14:tracePt t="28668" x="5905500" y="1784350"/>
          <p14:tracePt t="28676" x="5845175" y="1716088"/>
          <p14:tracePt t="28684" x="5794375" y="1657350"/>
          <p14:tracePt t="28691" x="5743575" y="1597025"/>
          <p14:tracePt t="28700" x="5675313" y="1538288"/>
          <p14:tracePt t="28707" x="5616575" y="1477963"/>
          <p14:tracePt t="28719" x="5548313" y="1427163"/>
          <p14:tracePt t="28723" x="5497513" y="1376363"/>
          <p14:tracePt t="28732" x="5446713" y="1325563"/>
          <p14:tracePt t="28740" x="5378450" y="1266825"/>
          <p14:tracePt t="28747" x="5310188" y="1223963"/>
          <p14:tracePt t="28756" x="5259388" y="1181100"/>
          <p14:tracePt t="28763" x="5208588" y="1147763"/>
          <p14:tracePt t="28772" x="5165725" y="1112838"/>
          <p14:tracePt t="28779" x="5114925" y="1096963"/>
          <p14:tracePt t="28792" x="5106988" y="1096963"/>
          <p14:tracePt t="28795" x="5089525" y="1087438"/>
          <p14:tracePt t="28808" x="5072063" y="1087438"/>
          <p14:tracePt t="28811" x="5046663" y="1087438"/>
          <p14:tracePt t="28821" x="5029200" y="1087438"/>
          <p14:tracePt t="28827" x="4987925" y="1069975"/>
          <p14:tracePt t="28836" x="4935538" y="1069975"/>
          <p14:tracePt t="28843" x="4894263" y="1069975"/>
          <p14:tracePt t="28852" x="4859338" y="1069975"/>
          <p14:tracePt t="28859" x="4833938" y="1069975"/>
          <p14:tracePt t="28868" x="4800600" y="1069975"/>
          <p14:tracePt t="28875" x="4757738" y="1069975"/>
          <p14:tracePt t="28883" x="4714875" y="1069975"/>
          <p14:tracePt t="28891" x="4664075" y="1087438"/>
          <p14:tracePt t="28900" x="4630738" y="1104900"/>
          <p14:tracePt t="28907" x="4595813" y="1122363"/>
          <p14:tracePt t="28916" x="4562475" y="1138238"/>
          <p14:tracePt t="28923" x="4519613" y="1163638"/>
          <p14:tracePt t="28931" x="4503738" y="1173163"/>
          <p14:tracePt t="28940" x="4468813" y="1189038"/>
          <p14:tracePt t="28948" x="4425950" y="1223963"/>
          <p14:tracePt t="28956" x="4392613" y="1241425"/>
          <p14:tracePt t="28964" x="4359275" y="1266825"/>
          <p14:tracePt t="28972" x="4341813" y="1274763"/>
          <p14:tracePt t="28982" x="4306888" y="1300163"/>
          <p14:tracePt t="28988" x="4273550" y="1308100"/>
          <p14:tracePt t="28998" x="4256088" y="1333500"/>
          <p14:tracePt t="29013" x="4222750" y="1343025"/>
          <p14:tracePt t="29059" x="4197350" y="1368425"/>
          <p14:tracePt t="29075" x="4197350" y="1376363"/>
          <p14:tracePt t="29092" x="4179888" y="1385888"/>
          <p14:tracePt t="29099" x="4162425" y="1385888"/>
          <p14:tracePt t="29107" x="4162425" y="1401763"/>
          <p14:tracePt t="29115" x="4162425" y="1411288"/>
          <p14:tracePt t="29123" x="4154488" y="1419225"/>
          <p14:tracePt t="29131" x="4146550" y="1419225"/>
          <p14:tracePt t="29140" x="4129088" y="1436688"/>
          <p14:tracePt t="29148" x="4111625" y="1436688"/>
          <p14:tracePt t="29155" x="4095750" y="1444625"/>
          <p14:tracePt t="29163" x="4095750" y="1452563"/>
          <p14:tracePt t="29188" x="4086225" y="1487488"/>
          <p14:tracePt t="29197" x="4078288" y="1495425"/>
          <p14:tracePt t="29205" x="4060825" y="1512888"/>
          <p14:tracePt t="29219" x="4052888" y="1530350"/>
          <p14:tracePt t="29229" x="4044950" y="1546225"/>
          <p14:tracePt t="29235" x="4027488" y="1546225"/>
          <p14:tracePt t="29245" x="4017963" y="1555750"/>
          <p14:tracePt t="29251" x="4017963" y="1563688"/>
          <p14:tracePt t="29263" x="4010025" y="1589088"/>
          <p14:tracePt t="29267" x="3992563" y="1597025"/>
          <p14:tracePt t="29275" x="3984625" y="1614488"/>
          <p14:tracePt t="29284" x="3976688" y="1622425"/>
          <p14:tracePt t="29291" x="3976688" y="1631950"/>
          <p14:tracePt t="29299" x="3959225" y="1665288"/>
          <p14:tracePt t="29308" x="3959225" y="1682750"/>
          <p14:tracePt t="29315" x="3951288" y="1700213"/>
          <p14:tracePt t="29324" x="3941763" y="1733550"/>
          <p14:tracePt t="29331" x="3933825" y="1766888"/>
          <p14:tracePt t="29340" x="3916363" y="1793875"/>
          <p14:tracePt t="29347" x="3916363" y="1835150"/>
          <p14:tracePt t="29357" x="3900488" y="1870075"/>
          <p14:tracePt t="29364" x="3900488" y="1911350"/>
          <p14:tracePt t="29372" x="3900488" y="1946275"/>
          <p14:tracePt t="29388" x="3873500" y="1989138"/>
          <p14:tracePt t="29395" x="3873500" y="2014538"/>
          <p14:tracePt t="29404" x="3873500" y="2039938"/>
          <p14:tracePt t="29414" x="3873500" y="2082800"/>
          <p14:tracePt t="29420" x="3865563" y="2141538"/>
          <p14:tracePt t="29428" x="3865563" y="2192338"/>
          <p14:tracePt t="29436" x="3857625" y="2217738"/>
          <p14:tracePt t="29444" x="3857625" y="2252663"/>
          <p14:tracePt t="29451" x="3857625" y="2293938"/>
          <p14:tracePt t="29460" x="3848100" y="2328863"/>
          <p14:tracePt t="29467" x="3840163" y="2362200"/>
          <p14:tracePt t="29476" x="3840163" y="2397125"/>
          <p14:tracePt t="29483" x="3840163" y="2422525"/>
          <p14:tracePt t="29492" x="3840163" y="2455863"/>
          <p14:tracePt t="29499" x="3840163" y="2489200"/>
          <p14:tracePt t="29508" x="3840163" y="2532063"/>
          <p14:tracePt t="29515" x="3840163" y="2574925"/>
          <p14:tracePt t="29523" x="3840163" y="2617788"/>
          <p14:tracePt t="29532" x="3840163" y="2660650"/>
          <p14:tracePt t="29543" x="3857625" y="2701925"/>
          <p14:tracePt t="29547" x="3865563" y="2762250"/>
          <p14:tracePt t="29557" x="3873500" y="2805113"/>
          <p14:tracePt t="29564" x="3883025" y="2820988"/>
          <p14:tracePt t="29575" x="3900488" y="2855913"/>
          <p14:tracePt t="29579" x="3900488" y="2881313"/>
          <p14:tracePt t="29594" x="3908425" y="2889250"/>
          <p14:tracePt t="29595" x="3908425" y="2914650"/>
          <p14:tracePt t="29608" x="3916363" y="2922588"/>
          <p14:tracePt t="29611" x="3916363" y="2932113"/>
          <p14:tracePt t="29619" x="3916363" y="2949575"/>
          <p14:tracePt t="29636" x="3925888" y="2957513"/>
          <p14:tracePt t="29652" x="3933825" y="2965450"/>
          <p14:tracePt t="29668" x="3933825" y="2982913"/>
          <p14:tracePt t="29684" x="3951288" y="2990850"/>
          <p14:tracePt t="29691" x="3959225" y="3000375"/>
          <p14:tracePt t="29707" x="3967163" y="3016250"/>
          <p14:tracePt t="29716" x="3992563" y="3033713"/>
          <p14:tracePt t="29732" x="4010025" y="3033713"/>
          <p14:tracePt t="29739" x="4027488" y="3041650"/>
          <p14:tracePt t="29748" x="4027488" y="3051175"/>
          <p14:tracePt t="30659" x="4044950" y="3059113"/>
          <p14:tracePt t="30667" x="4044950" y="3076575"/>
          <p14:tracePt t="30675" x="4044950" y="3119438"/>
          <p14:tracePt t="30685" x="4044950" y="3135313"/>
          <p14:tracePt t="30691" x="4044950" y="3170238"/>
          <p14:tracePt t="30701" x="4044950" y="3178175"/>
          <p14:tracePt t="30720" x="4044950" y="3203575"/>
          <p14:tracePt t="30723" x="4070350" y="3228975"/>
          <p14:tracePt t="30733" x="4111625" y="3279775"/>
          <p14:tracePt t="30740" x="4162425" y="3322638"/>
          <p14:tracePt t="30748" x="4222750" y="3365500"/>
          <p14:tracePt t="30756" x="4256088" y="3382963"/>
          <p14:tracePt t="30763" x="4306888" y="3398838"/>
          <p14:tracePt t="30772" x="4367213" y="3433763"/>
          <p14:tracePt t="30788" x="4476750" y="3467100"/>
          <p14:tracePt t="30796" x="4537075" y="3484563"/>
          <p14:tracePt t="30804" x="4613275" y="3509963"/>
          <p14:tracePt t="30811" x="4681538" y="3517900"/>
          <p14:tracePt t="30820" x="4757738" y="3527425"/>
          <p14:tracePt t="30828" x="4818063" y="3527425"/>
          <p14:tracePt t="30836" x="4868863" y="3527425"/>
          <p14:tracePt t="30844" x="4927600" y="3527425"/>
          <p14:tracePt t="30852" x="4962525" y="3527425"/>
          <p14:tracePt t="30859" x="4970463" y="3527425"/>
          <p14:tracePt t="30870" x="4987925" y="3527425"/>
          <p14:tracePt t="30876" x="5003800" y="3527425"/>
          <p14:tracePt t="30886" x="5046663" y="3527425"/>
          <p14:tracePt t="30891" x="5072063" y="3502025"/>
          <p14:tracePt t="30904" x="5132388" y="3459163"/>
          <p14:tracePt t="30907" x="5165725" y="3433763"/>
          <p14:tracePt t="30919" x="5199063" y="3390900"/>
          <p14:tracePt t="30923" x="5241925" y="3340100"/>
          <p14:tracePt t="30931" x="5259388" y="3322638"/>
          <p14:tracePt t="30940" x="5318125" y="3263900"/>
          <p14:tracePt t="30948" x="5327650" y="3263900"/>
          <p14:tracePt t="30955" x="5360988" y="3221038"/>
          <p14:tracePt t="30964" x="5378450" y="3211513"/>
          <p14:tracePt t="30971" x="5411788" y="3178175"/>
          <p14:tracePt t="30980" x="5437188" y="3170238"/>
          <p14:tracePt t="30987" x="5446713" y="3160713"/>
          <p14:tracePt t="30996" x="5472113" y="3135313"/>
          <p14:tracePt t="31003" x="5480050" y="3127375"/>
          <p14:tracePt t="31012" x="5487988" y="3127375"/>
          <p14:tracePt t="31019" x="5513388" y="3084513"/>
          <p14:tracePt t="31031" x="5530850" y="3059113"/>
          <p14:tracePt t="31035" x="5538788" y="3016250"/>
          <p14:tracePt t="31049" x="5556250" y="2982913"/>
          <p14:tracePt t="31051" x="5565775" y="2957513"/>
          <p14:tracePt t="31062" x="5573713" y="2932113"/>
          <p14:tracePt t="31067" x="5607050" y="2889250"/>
          <p14:tracePt t="31076" x="5616575" y="2871788"/>
          <p14:tracePt t="31084" x="5616575" y="2846388"/>
          <p14:tracePt t="31092" x="5624513" y="2813050"/>
          <p14:tracePt t="31100" x="5641975" y="2778125"/>
          <p14:tracePt t="31107" x="5641975" y="2762250"/>
          <p14:tracePt t="31116" x="5641975" y="2736850"/>
          <p14:tracePt t="31123" x="5649913" y="2693988"/>
          <p14:tracePt t="31132" x="5649913" y="2686050"/>
          <p14:tracePt t="31139" x="5649913" y="2643188"/>
          <p14:tracePt t="31148" x="5649913" y="2600325"/>
          <p14:tracePt t="31167" x="5657850" y="2506663"/>
          <p14:tracePt t="31172" x="5657850" y="2463800"/>
          <p14:tracePt t="31180" x="5657850" y="2405063"/>
          <p14:tracePt t="31187" x="5657850" y="2362200"/>
          <p14:tracePt t="31196" x="5657850" y="2336800"/>
          <p14:tracePt t="31204" x="5657850" y="2293938"/>
          <p14:tracePt t="31212" x="5657850" y="2252663"/>
          <p14:tracePt t="31219" x="5657850" y="2209800"/>
          <p14:tracePt t="31227" x="5657850" y="2192338"/>
          <p14:tracePt t="31235" x="5641975" y="2166938"/>
          <p14:tracePt t="31244" x="5632450" y="2159000"/>
          <p14:tracePt t="31251" x="5624513" y="2124075"/>
          <p14:tracePt t="31259" x="5607050" y="2090738"/>
          <p14:tracePt t="31268" x="5599113" y="2055813"/>
          <p14:tracePt t="31280" x="5599113" y="2030413"/>
          <p14:tracePt t="31283" x="5581650" y="1997075"/>
          <p14:tracePt t="31294" x="5565775" y="1963738"/>
          <p14:tracePt t="31300" x="5556250" y="1928813"/>
          <p14:tracePt t="31309" x="5538788" y="1903413"/>
          <p14:tracePt t="31317" x="5505450" y="1870075"/>
          <p14:tracePt t="31323" x="5480050" y="1835150"/>
          <p14:tracePt t="31332" x="5454650" y="1801813"/>
          <p14:tracePt t="31342" x="5421313" y="1766888"/>
          <p14:tracePt t="31347" x="5403850" y="1733550"/>
          <p14:tracePt t="31355" x="5368925" y="1700213"/>
          <p14:tracePt t="31364" x="5360988" y="1690688"/>
          <p14:tracePt t="31372" x="5327650" y="1665288"/>
          <p14:tracePt t="31379" x="5318125" y="1665288"/>
          <p14:tracePt t="31388" x="5284788" y="1649413"/>
          <p14:tracePt t="31396" x="5267325" y="1649413"/>
          <p14:tracePt t="31403" x="5259388" y="1631950"/>
          <p14:tracePt t="31411" x="5224463" y="1622425"/>
          <p14:tracePt t="31419" x="5191125" y="1614488"/>
          <p14:tracePt t="31427" x="5173663" y="1606550"/>
          <p14:tracePt t="31435" x="5148263" y="1606550"/>
          <p14:tracePt t="31443" x="5140325" y="1589088"/>
          <p14:tracePt t="31451" x="5106988" y="1589088"/>
          <p14:tracePt t="31459" x="5089525" y="1581150"/>
          <p14:tracePt t="31467" x="5054600" y="1581150"/>
          <p14:tracePt t="31475" x="5038725" y="1581150"/>
          <p14:tracePt t="31483" x="4995863" y="1581150"/>
          <p14:tracePt t="31500" x="4970463" y="1571625"/>
          <p14:tracePt t="31508" x="4935538" y="1571625"/>
          <p14:tracePt t="31515" x="4910138" y="1571625"/>
          <p14:tracePt t="31523" x="4902200" y="1571625"/>
          <p14:tracePt t="31531" x="4876800" y="1571625"/>
          <p14:tracePt t="31539" x="4876800" y="1555750"/>
          <p14:tracePt t="31556" x="4868863" y="1555750"/>
          <p14:tracePt t="31563" x="4859338" y="1555750"/>
          <p14:tracePt t="31572" x="4843463" y="1546225"/>
          <p14:tracePt t="31588" x="4833938" y="1546225"/>
          <p14:tracePt t="31604" x="4818063" y="1546225"/>
          <p14:tracePt t="31611" x="4808538" y="1546225"/>
          <p14:tracePt t="31620" x="4783138" y="1546225"/>
          <p14:tracePt t="31627" x="4765675" y="1546225"/>
          <p14:tracePt t="31635" x="4732338" y="1546225"/>
          <p14:tracePt t="31643" x="4689475" y="1546225"/>
          <p14:tracePt t="31653" x="4664075" y="1546225"/>
          <p14:tracePt t="31659" x="4646613" y="1546225"/>
          <p14:tracePt t="31668" x="4621213" y="1546225"/>
          <p14:tracePt t="31675" x="4613275" y="1546225"/>
          <p14:tracePt t="31775" x="4587875" y="1546225"/>
          <p14:tracePt t="31780" x="4579938" y="1546225"/>
          <p14:tracePt t="31788" x="4570413" y="1546225"/>
          <p14:tracePt t="31796" x="4554538" y="1546225"/>
          <p14:tracePt t="31804" x="4545013" y="1546225"/>
          <p14:tracePt t="31812" x="4537075" y="1546225"/>
          <p14:tracePt t="31820" x="4511675" y="1546225"/>
          <p14:tracePt t="31839" x="4486275" y="1546225"/>
          <p14:tracePt t="31843" x="4476750" y="1546225"/>
          <p14:tracePt t="31860" x="4468813" y="1546225"/>
          <p14:tracePt t="31876" x="4451350" y="1546225"/>
          <p14:tracePt t="31892" x="4443413" y="1546225"/>
          <p14:tracePt t="31903" x="4435475" y="1546225"/>
          <p14:tracePt t="31919" x="4418013" y="1546225"/>
          <p14:tracePt t="31935" x="4410075" y="1546225"/>
          <p14:tracePt t="31939" x="4400550" y="1546225"/>
          <p14:tracePt t="31950" x="4392613" y="1546225"/>
          <p14:tracePt t="31955" x="4384675" y="1546225"/>
          <p14:tracePt t="31967" x="4375150" y="1546225"/>
          <p14:tracePt t="31972" x="4359275" y="1546225"/>
          <p14:tracePt t="31982" x="4341813" y="1546225"/>
          <p14:tracePt t="31996" x="4306888" y="1546225"/>
          <p14:tracePt t="32011" x="4291013" y="1546225"/>
          <p14:tracePt t="32020" x="4281488" y="1546225"/>
          <p14:tracePt t="32029" x="4273550" y="1546225"/>
          <p14:tracePt t="32036" x="4256088" y="1546225"/>
          <p14:tracePt t="32068" x="4240213" y="1546225"/>
          <p14:tracePt t="32092" x="4222750" y="1546225"/>
          <p14:tracePt t="32164" x="4214813" y="1555750"/>
          <p14:tracePt t="32251" x="4205288" y="1555750"/>
          <p14:tracePt t="32264" x="4187825" y="1563688"/>
          <p14:tracePt t="32310" x="4179888" y="1563688"/>
          <p14:tracePt t="32324" x="4171950" y="1589088"/>
          <p14:tracePt t="32332" x="4154488" y="1597025"/>
          <p14:tracePt t="32339" x="4146550" y="1614488"/>
          <p14:tracePt t="32347" x="4137025" y="1639888"/>
          <p14:tracePt t="32355" x="4121150" y="1657350"/>
          <p14:tracePt t="32364" x="4111625" y="1682750"/>
          <p14:tracePt t="32371" x="4103688" y="1700213"/>
          <p14:tracePt t="32380" x="4095750" y="1716088"/>
          <p14:tracePt t="32387" x="4070350" y="1751013"/>
          <p14:tracePt t="32396" x="4060825" y="1758950"/>
          <p14:tracePt t="32403" x="4060825" y="1776413"/>
          <p14:tracePt t="32412" x="4060825" y="1793875"/>
          <p14:tracePt t="32419" x="4027488" y="1827213"/>
          <p14:tracePt t="32428" x="4027488" y="1835150"/>
          <p14:tracePt t="32436" x="4002088" y="1860550"/>
          <p14:tracePt t="32447" x="3984625" y="1895475"/>
          <p14:tracePt t="32451" x="3959225" y="1938338"/>
          <p14:tracePt t="32464" x="3951288" y="1979613"/>
          <p14:tracePt t="32467" x="3941763" y="2005013"/>
          <p14:tracePt t="32477" x="3933825" y="2030413"/>
          <p14:tracePt t="32484" x="3900488" y="2082800"/>
          <p14:tracePt t="32496" x="3900488" y="2116138"/>
          <p14:tracePt t="32500" x="3890963" y="2149475"/>
          <p14:tracePt t="32509" x="3873500" y="2159000"/>
          <p14:tracePt t="32516" x="3857625" y="2174875"/>
          <p14:tracePt t="32524" x="3857625" y="2184400"/>
          <p14:tracePt t="32531" x="3848100" y="2200275"/>
          <p14:tracePt t="32542" x="3848100" y="2227263"/>
          <p14:tracePt t="32547" x="3848100" y="2235200"/>
          <p14:tracePt t="32556" x="3848100" y="2243138"/>
          <p14:tracePt t="32564" x="3848100" y="2260600"/>
          <p14:tracePt t="32571" x="3848100" y="2293938"/>
          <p14:tracePt t="32580" x="3848100" y="2319338"/>
          <p14:tracePt t="32588" x="3848100" y="2354263"/>
          <p14:tracePt t="32596" x="3848100" y="2379663"/>
          <p14:tracePt t="32604" x="3848100" y="2405063"/>
          <p14:tracePt t="32612" x="3857625" y="2447925"/>
          <p14:tracePt t="32619" x="3890963" y="2489200"/>
          <p14:tracePt t="32628" x="3933825" y="2549525"/>
          <p14:tracePt t="32638" x="3959225" y="2600325"/>
          <p14:tracePt t="32644" x="3984625" y="2633663"/>
          <p14:tracePt t="32651" x="4027488" y="2676525"/>
          <p14:tracePt t="32659" x="4078288" y="2701925"/>
          <p14:tracePt t="32668" x="4111625" y="2719388"/>
          <p14:tracePt t="32676" x="4154488" y="2744788"/>
          <p14:tracePt t="32683" x="4205288" y="2752725"/>
          <p14:tracePt t="32692" x="4265613" y="2762250"/>
          <p14:tracePt t="32699" x="4341813" y="2770188"/>
          <p14:tracePt t="32707" x="4410075" y="2770188"/>
          <p14:tracePt t="32715" x="4494213" y="2770188"/>
          <p14:tracePt t="32724" x="4554538" y="2770188"/>
          <p14:tracePt t="32731" x="4613275" y="2770188"/>
          <p14:tracePt t="32739" x="4656138" y="2770188"/>
          <p14:tracePt t="32747" x="4699000" y="2770188"/>
          <p14:tracePt t="32755" x="4714875" y="2752725"/>
          <p14:tracePt t="32764" x="4757738" y="2711450"/>
          <p14:tracePt t="32775" x="4791075" y="2660650"/>
          <p14:tracePt t="32779" x="4800600" y="2625725"/>
          <p14:tracePt t="32790" x="4808538" y="2566988"/>
          <p14:tracePt t="32795" x="4808538" y="2532063"/>
          <p14:tracePt t="32805" x="4808538" y="2489200"/>
          <p14:tracePt t="32811" x="4808538" y="2447925"/>
          <p14:tracePt t="32819" x="4808538" y="2362200"/>
          <p14:tracePt t="32827" x="4808538" y="2278063"/>
          <p14:tracePt t="32835" x="4808538" y="2209800"/>
          <p14:tracePt t="32843" x="4800600" y="2141538"/>
          <p14:tracePt t="32852" x="4765675" y="2073275"/>
          <p14:tracePt t="32860" x="4732338" y="2022475"/>
          <p14:tracePt t="32870" x="4706938" y="1979613"/>
          <p14:tracePt t="32875" x="4681538" y="1946275"/>
          <p14:tracePt t="32886" x="4664075" y="1928813"/>
          <p14:tracePt t="32891" x="4638675" y="1903413"/>
          <p14:tracePt t="32900" x="4630738" y="1903413"/>
          <p14:tracePt t="32907" x="4630738" y="1895475"/>
          <p14:tracePt t="32916" x="4605338" y="1885950"/>
          <p14:tracePt t="32931" x="4595813" y="1870075"/>
          <p14:tracePt t="32939" x="4570413" y="1870075"/>
          <p14:tracePt t="32947" x="4554538" y="1870075"/>
          <p14:tracePt t="32955" x="4519613" y="1860550"/>
          <p14:tracePt t="32964" x="4494213" y="1860550"/>
          <p14:tracePt t="32971" x="4435475" y="1860550"/>
          <p14:tracePt t="32979" x="4410075" y="1860550"/>
          <p14:tracePt t="32987" x="4384675" y="1870075"/>
          <p14:tracePt t="32996" x="4359275" y="1885950"/>
          <p14:tracePt t="33003" x="4316413" y="1911350"/>
          <p14:tracePt t="33012" x="4265613" y="1946275"/>
          <p14:tracePt t="33019" x="4197350" y="1989138"/>
          <p14:tracePt t="33028" x="4137025" y="2055813"/>
          <p14:tracePt t="33036" x="4078288" y="2116138"/>
          <p14:tracePt t="33043" x="4044950" y="2184400"/>
          <p14:tracePt t="33053" x="4027488" y="2243138"/>
          <p14:tracePt t="33059" x="4017963" y="2286000"/>
          <p14:tracePt t="33069" x="4010025" y="2336800"/>
          <p14:tracePt t="33076" x="4010025" y="2379663"/>
          <p14:tracePt t="33091" x="4010025" y="2413000"/>
          <p14:tracePt t="33107" x="4010025" y="2422525"/>
          <p14:tracePt t="33124" x="4035425" y="2422525"/>
          <p14:tracePt t="33132" x="4044950" y="2422525"/>
          <p14:tracePt t="33139" x="4103688" y="2422525"/>
          <p14:tracePt t="33148" x="4146550" y="2422525"/>
          <p14:tracePt t="33155" x="4162425" y="2422525"/>
          <p14:tracePt t="33164" x="4222750" y="2405063"/>
          <p14:tracePt t="33172" x="4265613" y="2354263"/>
          <p14:tracePt t="33180" x="4291013" y="2328863"/>
          <p14:tracePt t="33187" x="4332288" y="2252663"/>
          <p14:tracePt t="33196" x="4375150" y="2149475"/>
          <p14:tracePt t="33203" x="4400550" y="2030413"/>
          <p14:tracePt t="33211" x="4418013" y="1903413"/>
          <p14:tracePt t="33220" x="4425950" y="1758950"/>
          <p14:tracePt t="33238" x="4425950" y="1504950"/>
          <p14:tracePt t="33243" x="4400550" y="1393825"/>
          <p14:tracePt t="33251" x="4375150" y="1317625"/>
          <p14:tracePt t="33260" x="4349750" y="1266825"/>
          <p14:tracePt t="33268" x="4332288" y="1266825"/>
          <p14:tracePt t="33275" x="4316413" y="1266825"/>
          <p14:tracePt t="33284" x="4281488" y="1266825"/>
          <p14:tracePt t="33292" x="4256088" y="1266825"/>
          <p14:tracePt t="33299" x="4222750" y="1266825"/>
          <p14:tracePt t="33308" x="4179888" y="1300163"/>
          <p14:tracePt t="33316" x="4162425" y="1333500"/>
          <p14:tracePt t="33327" x="4137025" y="1419225"/>
          <p14:tracePt t="33331" x="4129088" y="1504950"/>
          <p14:tracePt t="33340" x="4121150" y="1622425"/>
          <p14:tracePt t="33347" x="4103688" y="1733550"/>
          <p14:tracePt t="33355" x="4103688" y="1835150"/>
          <p14:tracePt t="33364" x="4103688" y="1920875"/>
          <p14:tracePt t="33371" x="4111625" y="1989138"/>
          <p14:tracePt t="33380" x="4129088" y="2065338"/>
          <p14:tracePt t="33387" x="4171950" y="2133600"/>
          <p14:tracePt t="33396" x="4197350" y="2166938"/>
          <p14:tracePt t="33403" x="4230688" y="2184400"/>
          <p14:tracePt t="33412" x="4248150" y="2192338"/>
          <p14:tracePt t="33419" x="4298950" y="2192338"/>
          <p14:tracePt t="33428" x="4324350" y="2192338"/>
          <p14:tracePt t="33435" x="4359275" y="2192338"/>
          <p14:tracePt t="33443" x="4400550" y="2192338"/>
          <p14:tracePt t="33451" x="4425950" y="2192338"/>
          <p14:tracePt t="33460" x="4443413" y="2149475"/>
          <p14:tracePt t="33467" x="4451350" y="2098675"/>
          <p14:tracePt t="33476" x="4451350" y="2073275"/>
          <p14:tracePt t="33484" x="4451350" y="2030413"/>
          <p14:tracePt t="33492" x="4451350" y="1954213"/>
          <p14:tracePt t="33500" x="4425950" y="1870075"/>
          <p14:tracePt t="33508" x="4384675" y="1793875"/>
          <p14:tracePt t="33516" x="4332288" y="1741488"/>
          <p14:tracePt t="33524" x="4265613" y="1700213"/>
          <p14:tracePt t="33531" x="4214813" y="1674813"/>
          <p14:tracePt t="33540" x="4154488" y="1665288"/>
          <p14:tracePt t="33548" x="4103688" y="1665288"/>
          <p14:tracePt t="33555" x="4035425" y="1690688"/>
          <p14:tracePt t="33564" x="3976688" y="1733550"/>
          <p14:tracePt t="33583" x="3925888" y="1784350"/>
          <p14:tracePt t="33587" x="3883025" y="1835150"/>
          <p14:tracePt t="33596" x="3857625" y="1895475"/>
          <p14:tracePt t="33603" x="3848100" y="1946275"/>
          <p14:tracePt t="33612" x="3840163" y="1971675"/>
          <p14:tracePt t="33622" x="3840163" y="1989138"/>
          <p14:tracePt t="33628" x="3840163" y="2014538"/>
          <p14:tracePt t="33637" x="3840163" y="2022475"/>
          <p14:tracePt t="33643" x="3857625" y="2047875"/>
          <p14:tracePt t="33659" x="3890963" y="2065338"/>
          <p14:tracePt t="33675" x="3916363" y="2082800"/>
          <p14:tracePt t="33691" x="3916363" y="2090738"/>
          <p14:tracePt t="33700" x="3925888" y="2090738"/>
          <p14:tracePt t="33716" x="3933825" y="2098675"/>
          <p14:tracePt t="33723" x="3951288" y="2124075"/>
          <p14:tracePt t="33732" x="3959225" y="2124075"/>
          <p14:tracePt t="33739" x="3984625" y="2149475"/>
          <p14:tracePt t="33747" x="3984625" y="2159000"/>
          <p14:tracePt t="33756" x="3992563" y="2166938"/>
          <p14:tracePt t="33763" x="4002088" y="2200275"/>
          <p14:tracePt t="33772" x="4027488" y="2235200"/>
          <p14:tracePt t="33779" x="4070350" y="2278063"/>
          <p14:tracePt t="33788" x="4103688" y="2336800"/>
          <p14:tracePt t="33796" x="4137025" y="2387600"/>
          <p14:tracePt t="33804" x="4171950" y="2430463"/>
          <p14:tracePt t="33811" x="4179888" y="2438400"/>
          <p14:tracePt t="33820" x="4205288" y="2481263"/>
          <p14:tracePt t="33838" x="4222750" y="2489200"/>
          <p14:tracePt t="33844" x="4230688" y="2506663"/>
          <p14:tracePt t="33855" x="4256088" y="2524125"/>
          <p14:tracePt t="33859" x="4265613" y="2524125"/>
          <p14:tracePt t="33871" x="4291013" y="2532063"/>
          <p14:tracePt t="33875" x="4298950" y="2541588"/>
          <p14:tracePt t="33887" x="4332288" y="2549525"/>
          <p14:tracePt t="33900" x="4341813" y="2549525"/>
          <p14:tracePt t="33907" x="4367213" y="2557463"/>
          <p14:tracePt t="33915" x="4392613" y="2557463"/>
          <p14:tracePt t="33932" x="4435475" y="2566988"/>
          <p14:tracePt t="33948" x="4443413" y="2582863"/>
          <p14:tracePt t="33955" x="4451350" y="2582863"/>
          <p14:tracePt t="33964" x="4460875" y="2592388"/>
          <p14:tracePt t="34035" x="4476750" y="2600325"/>
          <p14:tracePt t="34142" x="4468813" y="2600325"/>
          <p14:tracePt t="34147" x="4460875" y="2617788"/>
          <p14:tracePt t="34189" x="4460875" y="2633663"/>
          <p14:tracePt t="34196" x="4486275" y="2651125"/>
          <p14:tracePt t="34203" x="4494213" y="2660650"/>
          <p14:tracePt t="34212" x="4511675" y="2676525"/>
          <p14:tracePt t="34220" x="4519613" y="2693988"/>
          <p14:tracePt t="34236" x="4529138" y="2693988"/>
          <p14:tracePt t="34660" x="4529138" y="2701925"/>
          <p14:tracePt t="34667" x="4519613" y="2711450"/>
          <p14:tracePt t="34676" x="4503738" y="2736850"/>
          <p14:tracePt t="34683" x="4476750" y="2778125"/>
          <p14:tracePt t="34692" x="4468813" y="2820988"/>
          <p14:tracePt t="34700" x="4451350" y="2838450"/>
          <p14:tracePt t="34707" x="4451350" y="2863850"/>
          <p14:tracePt t="34716" x="4451350" y="2871788"/>
          <p14:tracePt t="34724" x="4451350" y="2889250"/>
          <p14:tracePt t="34731" x="4435475" y="2897188"/>
          <p14:tracePt t="34764" x="4425950" y="2922588"/>
          <p14:tracePt t="34775" x="4418013" y="2940050"/>
          <p14:tracePt t="34779" x="4384675" y="2974975"/>
          <p14:tracePt t="34788" x="4359275" y="2990850"/>
          <p14:tracePt t="34795" x="4349750" y="3008313"/>
          <p14:tracePt t="34803" x="4341813" y="3025775"/>
          <p14:tracePt t="34812" x="4332288" y="3041650"/>
          <p14:tracePt t="34841" x="4306888" y="3041650"/>
          <p14:tracePt t="34860" x="4298950" y="3033713"/>
          <p14:tracePt t="34869" x="4298950" y="3025775"/>
          <p14:tracePt t="34876" x="4324350" y="3016250"/>
          <p14:tracePt t="34887" x="4359275" y="3008313"/>
          <p14:tracePt t="34891" x="4400550" y="3000375"/>
          <p14:tracePt t="34901" x="4418013" y="3000375"/>
          <p14:tracePt t="34908" x="4451350" y="2974975"/>
          <p14:tracePt t="34916" x="4486275" y="2974975"/>
          <p14:tracePt t="34924" x="4494213" y="2965450"/>
          <p14:tracePt t="34939" x="4519613" y="2965450"/>
          <p14:tracePt t="35428" x="4519613" y="2949575"/>
          <p14:tracePt t="35435" x="4519613" y="2922588"/>
          <p14:tracePt t="35444" x="4511675" y="2897188"/>
          <p14:tracePt t="35451" x="4494213" y="2830513"/>
          <p14:tracePt t="35460" x="4451350" y="2778125"/>
          <p14:tracePt t="35467" x="4425950" y="2744788"/>
          <p14:tracePt t="35476" x="4400550" y="2693988"/>
          <p14:tracePt t="35485" x="4384675" y="2668588"/>
          <p14:tracePt t="35491" x="4359275" y="2633663"/>
          <p14:tracePt t="35499" x="4316413" y="2574925"/>
          <p14:tracePt t="35508" x="4298950" y="2524125"/>
          <p14:tracePt t="35515" x="4273550" y="2498725"/>
          <p14:tracePt t="35524" x="4265613" y="2481263"/>
          <p14:tracePt t="35532" x="4248150" y="2473325"/>
          <p14:tracePt t="35539" x="4240213" y="2463800"/>
          <p14:tracePt t="35547" x="4230688" y="2455863"/>
          <p14:tracePt t="35571" x="4214813" y="2438400"/>
          <p14:tracePt t="35580" x="4205288" y="2430463"/>
          <p14:tracePt t="35596" x="4197350" y="2430463"/>
          <p14:tracePt t="35636" x="4162425" y="2413000"/>
          <p14:tracePt t="35643" x="4154488" y="2405063"/>
          <p14:tracePt t="35653" x="4121150" y="2387600"/>
          <p14:tracePt t="35660" x="4111625" y="2379663"/>
          <p14:tracePt t="35672" x="4086225" y="2344738"/>
          <p14:tracePt t="35675" x="4060825" y="2319338"/>
          <p14:tracePt t="35689" x="3992563" y="2293938"/>
          <p14:tracePt t="35691" x="3959225" y="2278063"/>
          <p14:tracePt t="35700" x="3900488" y="2243138"/>
          <p14:tracePt t="35708" x="3883025" y="2243138"/>
          <p14:tracePt t="35716" x="3857625" y="2217738"/>
          <p14:tracePt t="35732" x="3848100" y="2209800"/>
          <p14:tracePt t="35739" x="3832225" y="2209800"/>
          <p14:tracePt t="36019" x="3848100" y="2209800"/>
          <p14:tracePt t="36028" x="3865563" y="2209800"/>
          <p14:tracePt t="36035" x="3900488" y="2209800"/>
          <p14:tracePt t="36044" x="3925888" y="2209800"/>
          <p14:tracePt t="36051" x="3951288" y="2209800"/>
          <p14:tracePt t="36059" x="3984625" y="2209800"/>
          <p14:tracePt t="36068" x="4017963" y="2209800"/>
          <p14:tracePt t="36076" x="4044950" y="2209800"/>
          <p14:tracePt t="36084" x="4086225" y="2209800"/>
          <p14:tracePt t="36092" x="4103688" y="2209800"/>
          <p14:tracePt t="36100" x="4121150" y="2209800"/>
          <p14:tracePt t="36107" x="4137025" y="2209800"/>
          <p14:tracePt t="36140" x="4146550" y="2209800"/>
          <p14:tracePt t="36148" x="4154488" y="2209800"/>
          <p14:tracePt t="36155" x="4171950" y="2209800"/>
          <p14:tracePt t="36190" x="4179888" y="2209800"/>
          <p14:tracePt t="36237" x="4197350" y="2209800"/>
          <p14:tracePt t="36254" x="4222750" y="2209800"/>
          <p14:tracePt t="36259" x="4248150" y="2209800"/>
          <p14:tracePt t="36268" x="4256088" y="2209800"/>
          <p14:tracePt t="36276" x="4291013" y="2209800"/>
          <p14:tracePt t="36284" x="4332288" y="2209800"/>
          <p14:tracePt t="36292" x="4359275" y="2209800"/>
          <p14:tracePt t="36300" x="4375150" y="2209800"/>
          <p14:tracePt t="36308" x="4400550" y="2209800"/>
          <p14:tracePt t="36316" x="4435475" y="2200275"/>
          <p14:tracePt t="36324" x="4443413" y="2200275"/>
          <p14:tracePt t="36332" x="4443413" y="2192338"/>
          <p14:tracePt t="36548" x="4451350" y="2192338"/>
          <p14:tracePt t="36555" x="4476750" y="2192338"/>
          <p14:tracePt t="36563" x="4537075" y="2192338"/>
          <p14:tracePt t="36574" x="4570413" y="2192338"/>
          <p14:tracePt t="36579" x="4638675" y="2192338"/>
          <p14:tracePt t="36590" x="4689475" y="2192338"/>
          <p14:tracePt t="36595" x="4740275" y="2192338"/>
          <p14:tracePt t="36603" x="4749800" y="2192338"/>
          <p14:tracePt t="36612" x="4765675" y="2192338"/>
          <p14:tracePt t="36620" x="4775200" y="2192338"/>
          <p14:tracePt t="36627" x="4783138" y="2192338"/>
          <p14:tracePt t="36635" x="4818063" y="2192338"/>
          <p14:tracePt t="36643" x="4851400" y="2192338"/>
          <p14:tracePt t="36651" x="4876800" y="2192338"/>
          <p14:tracePt t="36659" x="4927600" y="2174875"/>
          <p14:tracePt t="36675" x="4945063" y="2166938"/>
          <p14:tracePt t="36683" x="4970463" y="2141538"/>
          <p14:tracePt t="36691" x="4987925" y="2124075"/>
          <p14:tracePt t="36701" x="5013325" y="2098675"/>
          <p14:tracePt t="36708" x="5029200" y="2082800"/>
          <p14:tracePt t="36721" x="5046663" y="2055813"/>
          <p14:tracePt t="36735" x="5064125" y="2030413"/>
          <p14:tracePt t="36739" x="5097463" y="2014538"/>
          <p14:tracePt t="36749" x="5122863" y="2005013"/>
          <p14:tracePt t="36756" x="5122863" y="1997075"/>
          <p14:tracePt t="36763" x="5157788" y="1979613"/>
          <p14:tracePt t="36772" x="5165725" y="1971675"/>
          <p14:tracePt t="36779" x="5183188" y="1954213"/>
          <p14:tracePt t="36791" x="5216525" y="1928813"/>
          <p14:tracePt t="36795" x="5241925" y="1903413"/>
          <p14:tracePt t="36809" x="5249863" y="1878013"/>
          <p14:tracePt t="36811" x="5249863" y="1860550"/>
          <p14:tracePt t="36820" x="5267325" y="1819275"/>
          <p14:tracePt t="36828" x="5267325" y="1809750"/>
          <p14:tracePt t="36836" x="5267325" y="1784350"/>
          <p14:tracePt t="36843" x="5267325" y="1751013"/>
          <p14:tracePt t="36852" x="5267325" y="1741488"/>
          <p14:tracePt t="36859" x="5267325" y="1716088"/>
          <p14:tracePt t="36867" x="5267325" y="1700213"/>
          <p14:tracePt t="36875" x="5267325" y="1682750"/>
          <p14:tracePt t="36883" x="5267325" y="1649413"/>
          <p14:tracePt t="36892" x="5267325" y="1631950"/>
          <p14:tracePt t="36900" x="5267325" y="1589088"/>
          <p14:tracePt t="36907" x="5267325" y="1555750"/>
          <p14:tracePt t="36916" x="5233988" y="1512888"/>
          <p14:tracePt t="36924" x="5224463" y="1477963"/>
          <p14:tracePt t="36934" x="5183188" y="1411288"/>
          <p14:tracePt t="36940" x="5165725" y="1368425"/>
          <p14:tracePt t="36952" x="5132388" y="1325563"/>
          <p14:tracePt t="36955" x="5072063" y="1274763"/>
          <p14:tracePt t="36967" x="5054600" y="1249363"/>
          <p14:tracePt t="36972" x="5029200" y="1223963"/>
          <p14:tracePt t="36982" x="4978400" y="1216025"/>
          <p14:tracePt t="36988" x="4927600" y="1189038"/>
          <p14:tracePt t="36999" x="4884738" y="1173163"/>
          <p14:tracePt t="37004" x="4859338" y="1163638"/>
          <p14:tracePt t="37012" x="4818063" y="1163638"/>
          <p14:tracePt t="37020" x="4783138" y="1163638"/>
          <p14:tracePt t="37028" x="4765675" y="1147763"/>
          <p14:tracePt t="37036" x="4740275" y="1147763"/>
          <p14:tracePt t="37043" x="4706938" y="1147763"/>
          <p14:tracePt t="37052" x="4699000" y="1138238"/>
          <p14:tracePt t="37059" x="4664075" y="1138238"/>
          <p14:tracePt t="37068" x="4630738" y="1130300"/>
          <p14:tracePt t="37075" x="4605338" y="1130300"/>
          <p14:tracePt t="37083" x="4587875" y="1130300"/>
          <p14:tracePt t="37091" x="4562475" y="1130300"/>
          <p14:tracePt t="37099" x="4529138" y="1130300"/>
          <p14:tracePt t="37108" x="4494213" y="1130300"/>
          <p14:tracePt t="37118" x="4451350" y="1130300"/>
          <p14:tracePt t="37123" x="4410075" y="1130300"/>
          <p14:tracePt t="37137" x="4384675" y="1130300"/>
          <p14:tracePt t="37139" x="4367213" y="1130300"/>
          <p14:tracePt t="37150" x="4341813" y="1130300"/>
          <p14:tracePt t="37156" x="4332288" y="1130300"/>
          <p14:tracePt t="37167" x="4298950" y="1130300"/>
          <p14:tracePt t="37172" x="4281488" y="1130300"/>
          <p14:tracePt t="37182" x="4256088" y="1130300"/>
          <p14:tracePt t="37188" x="4222750" y="1130300"/>
          <p14:tracePt t="37197" x="4187825" y="1130300"/>
          <p14:tracePt t="37204" x="4179888" y="1130300"/>
          <p14:tracePt t="37212" x="4137025" y="1130300"/>
          <p14:tracePt t="37220" x="4103688" y="1130300"/>
          <p14:tracePt t="37229" x="4086225" y="1130300"/>
          <p14:tracePt t="37236" x="4070350" y="1130300"/>
          <p14:tracePt t="37243" x="4035425" y="1130300"/>
          <p14:tracePt t="37252" x="4027488" y="1130300"/>
          <p14:tracePt t="37260" x="3992563" y="1130300"/>
          <p14:tracePt t="37268" x="3951288" y="1130300"/>
          <p14:tracePt t="37277" x="3916363" y="1130300"/>
          <p14:tracePt t="37283" x="3873500" y="1130300"/>
          <p14:tracePt t="37291" x="3857625" y="1130300"/>
          <p14:tracePt t="37300" x="3832225" y="1130300"/>
          <p14:tracePt t="37307" x="3822700" y="1130300"/>
          <p14:tracePt t="37316" x="3797300" y="1130300"/>
          <p14:tracePt t="37326" x="3781425" y="1130300"/>
          <p14:tracePt t="37332" x="3763963" y="1130300"/>
          <p14:tracePt t="37341" x="3756025" y="1130300"/>
          <p14:tracePt t="37348" x="3729038" y="1130300"/>
          <p14:tracePt t="37358" x="3713163" y="1130300"/>
          <p14:tracePt t="37364" x="3687763" y="1130300"/>
          <p14:tracePt t="37371" x="3652838" y="1147763"/>
          <p14:tracePt t="37381" x="3602038" y="1155700"/>
          <p14:tracePt t="37389" x="3551238" y="1173163"/>
          <p14:tracePt t="37396" x="3508375" y="1206500"/>
          <p14:tracePt t="37404" x="3457575" y="1216025"/>
          <p14:tracePt t="37412" x="3406775" y="1257300"/>
          <p14:tracePt t="37419" x="3381375" y="1266825"/>
          <p14:tracePt t="37428" x="3338513" y="1292225"/>
          <p14:tracePt t="37435" x="3305175" y="1300163"/>
          <p14:tracePt t="37444" x="3297238" y="1300163"/>
          <p14:tracePt t="37451" x="3279775" y="1308100"/>
          <p14:tracePt t="37460" x="3262313" y="1325563"/>
          <p14:tracePt t="37467" x="3254375" y="1333500"/>
          <p14:tracePt t="37475" x="3236913" y="1343025"/>
          <p14:tracePt t="37483" x="3211513" y="1350963"/>
          <p14:tracePt t="37494" x="3186113" y="1385888"/>
          <p14:tracePt t="37499" x="3152775" y="1411288"/>
          <p14:tracePt t="37508" x="3127375" y="1427163"/>
          <p14:tracePt t="37515" x="3100388" y="1462088"/>
          <p14:tracePt t="37524" x="3059113" y="1504950"/>
          <p14:tracePt t="37532" x="3008313" y="1563688"/>
          <p14:tracePt t="37542" x="2982913" y="1606550"/>
          <p14:tracePt t="37547" x="2947988" y="1665288"/>
          <p14:tracePt t="37559" x="2922588" y="1700213"/>
          <p14:tracePt t="37563" x="2905125" y="1725613"/>
          <p14:tracePt t="37575" x="2879725" y="1758950"/>
          <p14:tracePt t="37579" x="2863850" y="1793875"/>
          <p14:tracePt t="37592" x="2846388" y="1827213"/>
          <p14:tracePt t="37595" x="2820988" y="1852613"/>
          <p14:tracePt t="37604" x="2795588" y="1903413"/>
          <p14:tracePt t="37611" x="2795588" y="1928813"/>
          <p14:tracePt t="37619" x="2795588" y="1946275"/>
          <p14:tracePt t="37628" x="2795588" y="1979613"/>
          <p14:tracePt t="37636" x="2778125" y="2022475"/>
          <p14:tracePt t="37644" x="2778125" y="2065338"/>
          <p14:tracePt t="37652" x="2778125" y="2124075"/>
          <p14:tracePt t="37659" x="2778125" y="2159000"/>
          <p14:tracePt t="37668" x="2778125" y="2200275"/>
          <p14:tracePt t="37676" x="2778125" y="2235200"/>
          <p14:tracePt t="37684" x="2778125" y="2260600"/>
          <p14:tracePt t="37691" x="2778125" y="2286000"/>
          <p14:tracePt t="37699" x="2778125" y="2303463"/>
          <p14:tracePt t="37708" x="2778125" y="2319338"/>
          <p14:tracePt t="37731" x="2778125" y="2344738"/>
          <p14:tracePt t="37739" x="2795588" y="2354263"/>
          <p14:tracePt t="37747" x="2803525" y="2379663"/>
          <p14:tracePt t="37756" x="2811463" y="2397125"/>
          <p14:tracePt t="37764" x="2838450" y="2438400"/>
          <p14:tracePt t="37772" x="2846388" y="2455863"/>
          <p14:tracePt t="37780" x="2863850" y="2481263"/>
          <p14:tracePt t="37791" x="2889250" y="2506663"/>
          <p14:tracePt t="37795" x="2905125" y="2541588"/>
          <p14:tracePt t="37803" x="2930525" y="2557463"/>
          <p14:tracePt t="37867" x="2930525" y="2566988"/>
          <p14:tracePt t="37931" x="2940050" y="2566988"/>
          <p14:tracePt t="37948" x="2947988" y="2566988"/>
          <p14:tracePt t="37963" x="2965450" y="2574925"/>
          <p14:tracePt t="37971" x="2973388" y="2574925"/>
          <p14:tracePt t="37980" x="2990850" y="2574925"/>
          <p14:tracePt t="37988" x="2998788" y="2582863"/>
          <p14:tracePt t="37996" x="3024188" y="2592388"/>
          <p14:tracePt t="38020" x="3041650" y="2592388"/>
          <p14:tracePt t="38111" x="3049588" y="2600325"/>
          <p14:tracePt t="38115" x="3059113" y="2600325"/>
          <p14:tracePt t="38142" x="3067050" y="2600325"/>
          <p14:tracePt t="38164" x="3074988" y="2600325"/>
          <p14:tracePt t="38180" x="3084513" y="2608263"/>
          <p14:tracePt t="38188" x="3092450" y="2608263"/>
          <p14:tracePt t="38222" x="3100388" y="2617788"/>
          <p14:tracePt t="38244" x="3117850" y="2617788"/>
          <p14:tracePt t="38317" x="3143250" y="2625725"/>
          <p14:tracePt t="38332" x="3168650" y="2633663"/>
          <p14:tracePt t="38348" x="3168650" y="2651125"/>
          <p14:tracePt t="38364" x="3178175" y="2660650"/>
          <p14:tracePt t="38380" x="3203575" y="2668588"/>
          <p14:tracePt t="38396" x="3211513" y="2686050"/>
          <p14:tracePt t="38403" x="3228975" y="2686050"/>
          <p14:tracePt t="38412" x="3236913" y="2693988"/>
          <p14:tracePt t="38419" x="3244850" y="2701925"/>
          <p14:tracePt t="38428" x="3270250" y="2727325"/>
          <p14:tracePt t="38444" x="3305175" y="2752725"/>
          <p14:tracePt t="38451" x="3322638" y="2770188"/>
          <p14:tracePt t="38460" x="3330575" y="2778125"/>
          <p14:tracePt t="38469" x="3348038" y="2805113"/>
          <p14:tracePt t="38475" x="3373438" y="2813050"/>
          <p14:tracePt t="38484" x="3389313" y="2830513"/>
          <p14:tracePt t="38492" x="3398838" y="2838450"/>
          <p14:tracePt t="38499" x="3414713" y="2855913"/>
          <p14:tracePt t="38508" x="3424238" y="2863850"/>
          <p14:tracePt t="38516" x="3449638" y="2863850"/>
          <p14:tracePt t="38525" x="3449638" y="2871788"/>
          <p14:tracePt t="38532" x="3467100" y="2889250"/>
          <p14:tracePt t="38547" x="3500438" y="2906713"/>
          <p14:tracePt t="38559" x="3525838" y="2906713"/>
          <p14:tracePt t="38563" x="3533775" y="2906713"/>
          <p14:tracePt t="38576" x="3543300" y="2914650"/>
          <p14:tracePt t="38579" x="3568700" y="2922588"/>
          <p14:tracePt t="38604" x="3576638" y="2922588"/>
          <p14:tracePt t="38640" x="3602038" y="2940050"/>
          <p14:tracePt t="38668" x="3627438" y="2940050"/>
          <p14:tracePt t="38684" x="3644900" y="2949575"/>
          <p14:tracePt t="38691" x="3662363" y="2949575"/>
          <p14:tracePt t="38700" x="3670300" y="2949575"/>
          <p14:tracePt t="38707" x="3678238" y="2949575"/>
          <p14:tracePt t="38716" x="3695700" y="2957513"/>
          <p14:tracePt t="38724" x="3703638" y="2957513"/>
          <p14:tracePt t="38731" x="3721100" y="2974975"/>
          <p14:tracePt t="38740" x="3729038" y="2974975"/>
          <p14:tracePt t="38747" x="3746500" y="2974975"/>
          <p14:tracePt t="38756" x="3756025" y="2974975"/>
          <p14:tracePt t="38763" x="3781425" y="2974975"/>
          <p14:tracePt t="38776" x="3814763" y="2982913"/>
          <p14:tracePt t="38779" x="3832225" y="2982913"/>
          <p14:tracePt t="38792" x="3848100" y="2982913"/>
          <p14:tracePt t="38795" x="3873500" y="2982913"/>
          <p14:tracePt t="38804" x="3890963" y="2982913"/>
          <p14:tracePt t="38811" x="3925888" y="2982913"/>
          <p14:tracePt t="38820" x="3933825" y="2982913"/>
          <p14:tracePt t="38827" x="3951288" y="2982913"/>
          <p14:tracePt t="38836" x="3959225" y="2982913"/>
          <p14:tracePt t="38843" x="3967163" y="2982913"/>
          <p14:tracePt t="38851" x="3976688" y="2982913"/>
          <p14:tracePt t="38860" x="3992563" y="2990850"/>
          <p14:tracePt t="38878" x="4002088" y="2990850"/>
          <p14:tracePt t="38908" x="4010025" y="2990850"/>
          <p14:tracePt t="38916" x="4017963" y="2990850"/>
          <p14:tracePt t="38923" x="4027488" y="2990850"/>
          <p14:tracePt t="38940" x="4052888" y="2990850"/>
          <p14:tracePt t="38947" x="4060825" y="2990850"/>
          <p14:tracePt t="38964" x="4078288" y="2990850"/>
          <p14:tracePt t="38980" x="4086225" y="2990850"/>
          <p14:tracePt t="38987" x="4095750" y="2990850"/>
          <p14:tracePt t="38995" x="4111625" y="2990850"/>
          <p14:tracePt t="39011" x="4121150" y="2990850"/>
          <p14:tracePt t="39019" x="4146550" y="2990850"/>
          <p14:tracePt t="39035" x="4179888" y="2990850"/>
          <p14:tracePt t="39043" x="4187825" y="2990850"/>
          <p14:tracePt t="39051" x="4197350" y="2990850"/>
          <p14:tracePt t="46488" x="4214813" y="2990850"/>
          <p14:tracePt t="46534" x="4222750" y="2990850"/>
          <p14:tracePt t="46659" x="4197350" y="2990850"/>
          <p14:tracePt t="46667" x="4146550" y="2990850"/>
          <p14:tracePt t="46676" x="4060825" y="2990850"/>
          <p14:tracePt t="46684" x="3959225" y="2990850"/>
          <p14:tracePt t="46691" x="3873500" y="2990850"/>
          <p14:tracePt t="46699" x="3789363" y="2990850"/>
          <p14:tracePt t="46708" x="3703638" y="2990850"/>
          <p14:tracePt t="46715" x="3644900" y="2990850"/>
          <p14:tracePt t="46771" x="3627438" y="2990850"/>
          <p14:tracePt t="46779" x="3619500" y="3000375"/>
          <p14:tracePt t="46795" x="3619500" y="3008313"/>
          <p14:tracePt t="46865" x="3611563" y="3008313"/>
          <p14:tracePt t="46932" x="3594100" y="3008313"/>
          <p14:tracePt t="46939" x="3594100" y="3016250"/>
          <p14:tracePt t="46947" x="3586163" y="3016250"/>
          <p14:tracePt t="46964" x="3568700" y="3016250"/>
          <p14:tracePt t="46972" x="3559175" y="3016250"/>
          <p14:tracePt t="46979" x="3551238" y="3016250"/>
          <p14:tracePt t="46988" x="3533775" y="3016250"/>
          <p14:tracePt t="46998" x="3525838" y="3016250"/>
          <p14:tracePt t="47003" x="3517900" y="3016250"/>
          <p14:tracePt t="47013" x="3500438" y="3025775"/>
          <p14:tracePt t="47020" x="3475038" y="3033713"/>
          <p14:tracePt t="47030" x="3432175" y="3033713"/>
          <p14:tracePt t="47035" x="3389313" y="3051175"/>
          <p14:tracePt t="47048" x="3355975" y="3051175"/>
          <p14:tracePt t="47051" x="3305175" y="3059113"/>
          <p14:tracePt t="47063" x="3279775" y="3067050"/>
          <p14:tracePt t="47067" x="3219450" y="3084513"/>
          <p14:tracePt t="47076" x="3178175" y="3094038"/>
          <p14:tracePt t="47084" x="3143250" y="3101975"/>
          <p14:tracePt t="47094" x="3109913" y="3109913"/>
          <p14:tracePt t="47099" x="3084513" y="3127375"/>
          <p14:tracePt t="47108" x="3074988" y="3127375"/>
          <p14:tracePt t="47117" x="3059113" y="3135313"/>
          <p14:tracePt t="47132" x="3049588" y="3144838"/>
          <p14:tracePt t="47139" x="3041650" y="3144838"/>
          <p14:tracePt t="47164" x="3033713" y="3160713"/>
          <p14:tracePt t="47235" x="3024188" y="3170238"/>
          <p14:tracePt t="47252" x="3024188" y="3178175"/>
          <p14:tracePt t="47268" x="3024188" y="3186113"/>
          <p14:tracePt t="47283" x="3024188" y="3203575"/>
          <p14:tracePt t="47300" x="3041650" y="3228975"/>
          <p14:tracePt t="47311" x="3041650" y="3238500"/>
          <p14:tracePt t="47315" x="3059113" y="3263900"/>
          <p14:tracePt t="47328" x="3067050" y="3271838"/>
          <p14:tracePt t="47341" x="3084513" y="3289300"/>
          <p14:tracePt t="47348" x="3092450" y="3297238"/>
          <p14:tracePt t="47358" x="3109913" y="3305175"/>
          <p14:tracePt t="47363" x="3109913" y="3314700"/>
          <p14:tracePt t="47375" x="3117850" y="3322638"/>
          <p14:tracePt t="47379" x="3143250" y="3322638"/>
          <p14:tracePt t="47387" x="3152775" y="3340100"/>
          <p14:tracePt t="47396" x="3178175" y="3348038"/>
          <p14:tracePt t="47403" x="3194050" y="3348038"/>
          <p14:tracePt t="47412" x="3194050" y="3355975"/>
          <p14:tracePt t="47419" x="3211513" y="3373438"/>
          <p14:tracePt t="47431" x="3219450" y="3373438"/>
          <p14:tracePt t="47435" x="3228975" y="3373438"/>
          <p14:tracePt t="47448" x="3262313" y="3373438"/>
          <p14:tracePt t="47451" x="3287713" y="3382963"/>
          <p14:tracePt t="47466" x="3330575" y="3416300"/>
          <p14:tracePt t="47467" x="3348038" y="3416300"/>
          <p14:tracePt t="47476" x="3381375" y="3416300"/>
          <p14:tracePt t="47483" x="3389313" y="3416300"/>
          <p14:tracePt t="47491" x="3424238" y="3424238"/>
          <p14:tracePt t="47500" x="3449638" y="3433763"/>
          <p14:tracePt t="47513" x="3475038" y="3433763"/>
          <p14:tracePt t="47515" x="3500438" y="3433763"/>
          <p14:tracePt t="47524" x="3533775" y="3433763"/>
          <p14:tracePt t="47531" x="3576638" y="3449638"/>
          <p14:tracePt t="47540" x="3611563" y="3459163"/>
          <p14:tracePt t="47547" x="3652838" y="3459163"/>
          <p14:tracePt t="47556" x="3678238" y="3459163"/>
          <p14:tracePt t="47563" x="3713163" y="3459163"/>
          <p14:tracePt t="47572" x="3756025" y="3459163"/>
          <p14:tracePt t="47579" x="3781425" y="3459163"/>
          <p14:tracePt t="47588" x="3822700" y="3459163"/>
          <p14:tracePt t="47595" x="3883025" y="3459163"/>
          <p14:tracePt t="47604" x="3959225" y="3459163"/>
          <p14:tracePt t="47611" x="4010025" y="3459163"/>
          <p14:tracePt t="47619" x="4070350" y="3459163"/>
          <p14:tracePt t="47628" x="4146550" y="3459163"/>
          <p14:tracePt t="47636" x="4154488" y="3459163"/>
          <p14:tracePt t="47643" x="4187825" y="3459163"/>
          <p14:tracePt t="47651" x="4222750" y="3459163"/>
          <p14:tracePt t="47661" x="4273550" y="3433763"/>
          <p14:tracePt t="47669" x="4273550" y="3424238"/>
          <p14:tracePt t="47676" x="4306888" y="3424238"/>
          <p14:tracePt t="47686" x="4324350" y="3416300"/>
          <p14:tracePt t="47692" x="4332288" y="3408363"/>
          <p14:tracePt t="47699" x="4349750" y="3373438"/>
          <p14:tracePt t="47708" x="4349750" y="3365500"/>
          <p14:tracePt t="47715" x="4367213" y="3340100"/>
          <p14:tracePt t="47724" x="4384675" y="3330575"/>
          <p14:tracePt t="47732" x="4384675" y="3314700"/>
          <p14:tracePt t="47740" x="4392613" y="3305175"/>
          <p14:tracePt t="51268" x="4392613" y="3297238"/>
          <p14:tracePt t="51278" x="4400550" y="3297238"/>
          <p14:tracePt t="51284" x="4435475" y="3305175"/>
          <p14:tracePt t="51293" x="4476750" y="3305175"/>
          <p14:tracePt t="51299" x="4529138" y="3322638"/>
          <p14:tracePt t="51311" x="4587875" y="3340100"/>
          <p14:tracePt t="51315" x="4613275" y="3340100"/>
          <p14:tracePt t="51324" x="4664075" y="3355975"/>
          <p14:tracePt t="51331" x="4740275" y="3365500"/>
          <p14:tracePt t="51343" x="4808538" y="3373438"/>
          <p14:tracePt t="51347" x="4884738" y="3382963"/>
          <p14:tracePt t="51360" x="4945063" y="3390900"/>
          <p14:tracePt t="51363" x="4987925" y="3390900"/>
          <p14:tracePt t="51379" x="5021263" y="3390900"/>
          <p14:tracePt t="51388" x="5046663" y="3390900"/>
          <p14:tracePt t="51396" x="5080000" y="3390900"/>
          <p14:tracePt t="51403" x="5089525" y="3390900"/>
          <p14:tracePt t="51412" x="5097463" y="3390900"/>
          <p14:tracePt t="51419" x="5097463" y="3382963"/>
          <p14:tracePt t="51427" x="5114925" y="3373438"/>
          <p14:tracePt t="51444" x="5122863" y="3373438"/>
          <p14:tracePt t="51451" x="5122863" y="3365500"/>
          <p14:tracePt t="51460" x="5122863" y="3340100"/>
          <p14:tracePt t="51467" x="5122863" y="3330575"/>
          <p14:tracePt t="51476" x="5122863" y="3305175"/>
          <p14:tracePt t="51483" x="5122863" y="3297238"/>
          <p14:tracePt t="51494" x="5122863" y="3279775"/>
          <p14:tracePt t="51499" x="5122863" y="3271838"/>
          <p14:tracePt t="51512" x="5122863" y="3263900"/>
          <p14:tracePt t="51532" x="5122863" y="3246438"/>
          <p14:tracePt t="51540" x="5114925" y="3228975"/>
          <p14:tracePt t="51547" x="5106988" y="3228975"/>
          <p14:tracePt t="51556" x="5106988" y="3211513"/>
          <p14:tracePt t="51563" x="5080000" y="3195638"/>
          <p14:tracePt t="51572" x="5064125" y="3195638"/>
          <p14:tracePt t="51588" x="5046663" y="3195638"/>
          <p14:tracePt t="51619" x="5038725" y="3195638"/>
          <p14:tracePt t="51628" x="5029200" y="3195638"/>
          <p14:tracePt t="51820" x="5038725" y="3203575"/>
          <p14:tracePt t="51827" x="5038725" y="3211513"/>
          <p14:tracePt t="55822" x="5021263" y="3211513"/>
          <p14:tracePt t="55827" x="4995863" y="3203575"/>
          <p14:tracePt t="55836" x="4945063" y="3195638"/>
          <p14:tracePt t="55843" x="4884738" y="3186113"/>
          <p14:tracePt t="55851" x="4826000" y="3170238"/>
          <p14:tracePt t="55860" x="4765675" y="3160713"/>
          <p14:tracePt t="55867" x="4706938" y="3160713"/>
          <p14:tracePt t="55875" x="4646613" y="3160713"/>
          <p14:tracePt t="55886" x="4587875" y="3160713"/>
          <p14:tracePt t="55891" x="4537075" y="3160713"/>
          <p14:tracePt t="55902" x="4486275" y="3160713"/>
          <p14:tracePt t="55908" x="4443413" y="3160713"/>
          <p14:tracePt t="55919" x="4400550" y="3160713"/>
          <p14:tracePt t="55923" x="4384675" y="3160713"/>
          <p14:tracePt t="55935" x="4367213" y="3170238"/>
          <p14:tracePt t="55939" x="4332288" y="3195638"/>
          <p14:tracePt t="55949" x="4324350" y="3203575"/>
          <p14:tracePt t="55956" x="4306888" y="3221038"/>
          <p14:tracePt t="55964" x="4291013" y="3238500"/>
          <p14:tracePt t="55981" x="4273550" y="3279775"/>
          <p14:tracePt t="55988" x="4248150" y="3314700"/>
          <p14:tracePt t="55996" x="4240213" y="3365500"/>
          <p14:tracePt t="56003" x="4214813" y="3398838"/>
          <p14:tracePt t="56011" x="4187825" y="3433763"/>
          <p14:tracePt t="56020" x="4154488" y="3449638"/>
          <p14:tracePt t="56028" x="4146550" y="3475038"/>
          <p14:tracePt t="56036" x="4129088" y="3502025"/>
          <p14:tracePt t="56044" x="4121150" y="3527425"/>
          <p14:tracePt t="56052" x="4121150" y="3535363"/>
          <p14:tracePt t="56060" x="4121150" y="3552825"/>
          <p14:tracePt t="56204" x="4111625" y="3560763"/>
          <p14:tracePt t="56220" x="4103688" y="3560763"/>
          <p14:tracePt t="56228" x="4095750" y="3552825"/>
          <p14:tracePt t="56236" x="4086225" y="3552825"/>
          <p14:tracePt t="56246" x="4078288" y="3543300"/>
          <p14:tracePt t="56252" x="4052888" y="3517900"/>
          <p14:tracePt t="56262" x="4002088" y="3475038"/>
          <p14:tracePt t="56276" x="3976688" y="3467100"/>
          <p14:tracePt t="56284" x="3941763" y="3459163"/>
          <p14:tracePt t="56291" x="3900488" y="3449638"/>
          <p14:tracePt t="56300" x="3848100" y="3441700"/>
          <p14:tracePt t="56307" x="3789363" y="3433763"/>
          <p14:tracePt t="56316" x="3746500" y="3424238"/>
          <p14:tracePt t="56323" x="3713163" y="3424238"/>
          <p14:tracePt t="56332" x="3678238" y="3424238"/>
          <p14:tracePt t="56339" x="3678238" y="3416300"/>
          <p14:tracePt t="56348" x="3670300" y="3416300"/>
          <p14:tracePt t="65812" x="3678238" y="3416300"/>
          <p14:tracePt t="65821" x="3703638" y="3416300"/>
          <p14:tracePt t="65836" x="3729038" y="3416300"/>
          <p14:tracePt t="65843" x="3771900" y="3416300"/>
          <p14:tracePt t="65859" x="3789363" y="3433763"/>
          <p14:tracePt t="65899" x="3771900" y="3433763"/>
          <p14:tracePt t="65948" x="3763963" y="3433763"/>
          <p14:tracePt t="65977" x="3756025" y="3433763"/>
          <p14:tracePt t="65988" x="3721100" y="3424238"/>
          <p14:tracePt t="66012" x="3721100" y="3408363"/>
          <p14:tracePt t="66038" x="3703638" y="3398838"/>
          <p14:tracePt t="66059" x="3695700" y="3398838"/>
          <p14:tracePt t="66067" x="3687763" y="3398838"/>
          <p14:tracePt t="66220" x="3670300" y="3398838"/>
          <p14:tracePt t="66252" x="3662363" y="3390900"/>
          <p14:tracePt t="73940" x="3662363" y="3373438"/>
          <p14:tracePt t="73948" x="3636963" y="3365500"/>
          <p14:tracePt t="73956" x="3619500" y="3365500"/>
          <p14:tracePt t="73966" x="3594100" y="3355975"/>
          <p14:tracePt t="73971" x="3551238" y="3340100"/>
          <p14:tracePt t="73980" x="3525838" y="3330575"/>
          <p14:tracePt t="73987" x="3500438" y="3322638"/>
          <p14:tracePt t="73996" x="3457575" y="3314700"/>
          <p14:tracePt t="74004" x="3449638" y="3297238"/>
          <p14:tracePt t="74011" x="3432175" y="3297238"/>
          <p14:tracePt t="74020" x="3424238" y="3289300"/>
          <p14:tracePt t="74036" x="3414713" y="3289300"/>
          <p14:tracePt t="74059" x="3381375" y="3263900"/>
          <p14:tracePt t="74068" x="3322638" y="3238500"/>
          <p14:tracePt t="74075" x="3270250" y="3228975"/>
          <p14:tracePt t="74084" x="3228975" y="3228975"/>
          <p14:tracePt t="74092" x="3194050" y="3211513"/>
          <p14:tracePt t="74103" x="3178175" y="3211513"/>
          <p14:tracePt t="74107" x="3160713" y="3211513"/>
          <p14:tracePt t="74117" x="3152775" y="3211513"/>
          <p14:tracePt t="74123" x="3127375" y="3211513"/>
          <p14:tracePt t="74133" x="3117850" y="3211513"/>
          <p14:tracePt t="74139" x="3100388" y="3211513"/>
          <p14:tracePt t="74155" x="3092450" y="3211513"/>
          <p14:tracePt t="74219" x="3084513" y="3211513"/>
          <p14:tracePt t="74235" x="3067050" y="3221038"/>
          <p14:tracePt t="74245" x="3067050" y="3228975"/>
          <p14:tracePt t="74252" x="3067050" y="3238500"/>
          <p14:tracePt t="74261" x="3067050" y="3263900"/>
          <p14:tracePt t="74275" x="3067050" y="3297238"/>
          <p14:tracePt t="74284" x="3067050" y="3322638"/>
          <p14:tracePt t="74293" x="3067050" y="3340100"/>
          <p14:tracePt t="74299" x="3067050" y="3365500"/>
          <p14:tracePt t="74307" x="3074988" y="3382963"/>
          <p14:tracePt t="74315" x="3084513" y="3408363"/>
          <p14:tracePt t="74323" x="3109913" y="3424238"/>
          <p14:tracePt t="74332" x="3127375" y="3459163"/>
          <p14:tracePt t="74339" x="3135313" y="3467100"/>
          <p14:tracePt t="74347" x="3152775" y="3492500"/>
          <p14:tracePt t="74355" x="3186113" y="3527425"/>
          <p14:tracePt t="74364" x="3203575" y="3535363"/>
          <p14:tracePt t="74371" x="3228975" y="3543300"/>
          <p14:tracePt t="74380" x="3262313" y="3552825"/>
          <p14:tracePt t="74387" x="3270250" y="3560763"/>
          <p14:tracePt t="74395" x="3305175" y="3568700"/>
          <p14:tracePt t="74403" x="3322638" y="3568700"/>
          <p14:tracePt t="74411" x="3355975" y="3586163"/>
          <p14:tracePt t="74419" x="3373438" y="3586163"/>
          <p14:tracePt t="74427" x="3398838" y="3603625"/>
          <p14:tracePt t="74435" x="3424238" y="3603625"/>
          <p14:tracePt t="74443" x="3432175" y="3603625"/>
          <p14:tracePt t="74451" x="3449638" y="3603625"/>
          <p14:tracePt t="74459" x="3467100" y="3611563"/>
          <p14:tracePt t="74483" x="3482975" y="3611563"/>
          <p14:tracePt t="74491" x="3500438" y="3619500"/>
          <p14:tracePt t="74499" x="3508375" y="3619500"/>
          <p14:tracePt t="74510" x="3525838" y="3619500"/>
          <p14:tracePt t="74515" x="3543300" y="3619500"/>
          <p14:tracePt t="74527" x="3568700" y="3619500"/>
          <p14:tracePt t="74531" x="3576638" y="3619500"/>
          <p14:tracePt t="74542" x="3611563" y="3619500"/>
          <p14:tracePt t="74547" x="3636963" y="3619500"/>
          <p14:tracePt t="74558" x="3652838" y="3629025"/>
          <p14:tracePt t="74564" x="3678238" y="3629025"/>
          <p14:tracePt t="74575" x="3695700" y="3629025"/>
          <p14:tracePt t="74580" x="3713163" y="3629025"/>
          <p14:tracePt t="74588" x="3746500" y="3629025"/>
          <p14:tracePt t="74595" x="3771900" y="3629025"/>
          <p14:tracePt t="74604" x="3806825" y="3646488"/>
          <p14:tracePt t="74611" x="3822700" y="3646488"/>
          <p14:tracePt t="74620" x="3865563" y="3654425"/>
          <p14:tracePt t="74628" x="3890963" y="3654425"/>
          <p14:tracePt t="74635" x="3925888" y="3654425"/>
          <p14:tracePt t="74643" x="3959225" y="3662363"/>
          <p14:tracePt t="74651" x="4010025" y="3662363"/>
          <p14:tracePt t="74659" x="4070350" y="3662363"/>
          <p14:tracePt t="74667" x="4111625" y="3662363"/>
          <p14:tracePt t="74676" x="4137025" y="3662363"/>
          <p14:tracePt t="74683" x="4179888" y="3662363"/>
          <p14:tracePt t="74692" x="4222750" y="3662363"/>
          <p14:tracePt t="74699" x="4265613" y="3662363"/>
          <p14:tracePt t="74708" x="4316413" y="3662363"/>
          <p14:tracePt t="74715" x="4359275" y="3662363"/>
          <p14:tracePt t="74724" x="4400550" y="3662363"/>
          <p14:tracePt t="74731" x="4443413" y="3662363"/>
          <p14:tracePt t="74740" x="4494213" y="3636963"/>
          <p14:tracePt t="74748" x="4545013" y="3611563"/>
          <p14:tracePt t="74756" x="4621213" y="3552825"/>
          <p14:tracePt t="74763" x="4699000" y="3484563"/>
          <p14:tracePt t="74772" x="4765675" y="3424238"/>
          <p14:tracePt t="74781" x="4826000" y="3340100"/>
          <p14:tracePt t="74788" x="4868863" y="3263900"/>
          <p14:tracePt t="74796" x="4919663" y="3186113"/>
          <p14:tracePt t="74809" x="4953000" y="3109913"/>
          <p14:tracePt t="74811" x="4978400" y="3041650"/>
          <p14:tracePt t="74821" x="4995863" y="2949575"/>
          <p14:tracePt t="74828" x="5021263" y="2889250"/>
          <p14:tracePt t="74838" x="5029200" y="2813050"/>
          <p14:tracePt t="74843" x="5029200" y="2744788"/>
          <p14:tracePt t="74855" x="5029200" y="2686050"/>
          <p14:tracePt t="74859" x="5029200" y="2617788"/>
          <p14:tracePt t="74869" x="5029200" y="2574925"/>
          <p14:tracePt t="74876" x="5029200" y="2524125"/>
          <p14:tracePt t="74883" x="5029200" y="2481263"/>
          <p14:tracePt t="74892" x="5029200" y="2447925"/>
          <p14:tracePt t="74901" x="5021263" y="2438400"/>
          <p14:tracePt t="74907" x="5003800" y="2413000"/>
          <p14:tracePt t="74916" x="4987925" y="2397125"/>
          <p14:tracePt t="74949" x="4987925" y="2379663"/>
          <p14:tracePt t="74964" x="4970463" y="2371725"/>
          <p14:tracePt t="74972" x="4962525" y="2362200"/>
          <p14:tracePt t="74988" x="4953000" y="2344738"/>
          <p14:tracePt t="85933" x="4927600" y="2344738"/>
          <p14:tracePt t="85940" x="4919663" y="2344738"/>
          <p14:tracePt t="85948" x="4902200" y="2344738"/>
          <p14:tracePt t="85955" x="4894263" y="2344738"/>
          <p14:tracePt t="85966" x="4884738" y="2344738"/>
          <p14:tracePt t="85972" x="4868863" y="2344738"/>
          <p14:tracePt t="85979" x="4851400" y="2344738"/>
          <p14:tracePt t="85988" x="4833938" y="2344738"/>
          <p14:tracePt t="85996" x="4818063" y="2344738"/>
          <p14:tracePt t="86003" x="4775200" y="2344738"/>
          <p14:tracePt t="86020" x="4714875" y="2354263"/>
          <p14:tracePt t="86027" x="4681538" y="2362200"/>
          <p14:tracePt t="86035" x="4646613" y="2387600"/>
          <p14:tracePt t="86043" x="4595813" y="2405063"/>
          <p14:tracePt t="86052" x="4562475" y="2438400"/>
          <p14:tracePt t="86059" x="4537075" y="2438400"/>
          <p14:tracePt t="86068" x="4503738" y="2447925"/>
          <p14:tracePt t="86084" x="4476750" y="2455863"/>
          <p14:tracePt t="86093" x="4468813" y="2455863"/>
          <p14:tracePt t="86099" x="4451350" y="2455863"/>
          <p14:tracePt t="86107" x="4425950" y="2481263"/>
          <p14:tracePt t="86116" x="4384675" y="2489200"/>
          <p14:tracePt t="86124" x="4349750" y="2498725"/>
          <p14:tracePt t="86133" x="4291013" y="2524125"/>
          <p14:tracePt t="86141" x="4214813" y="2549525"/>
          <p14:tracePt t="86152" x="4111625" y="2600325"/>
          <p14:tracePt t="86155" x="4002088" y="2643188"/>
          <p14:tracePt t="86166" x="3900488" y="2701925"/>
          <p14:tracePt t="86172" x="3797300" y="2762250"/>
          <p14:tracePt t="86183" x="3703638" y="2820988"/>
          <p14:tracePt t="86187" x="3611563" y="2871788"/>
          <p14:tracePt t="86199" x="3559175" y="2922588"/>
          <p14:tracePt t="86203" x="3525838" y="2957513"/>
          <p14:tracePt t="86213" x="3508375" y="2974975"/>
          <p14:tracePt t="86220" x="3508375" y="2990850"/>
          <p14:tracePt t="86229" x="3500438" y="3008313"/>
          <p14:tracePt t="86372" x="3508375" y="3016250"/>
          <p14:tracePt t="86435" x="3525838" y="3025775"/>
          <p14:tracePt t="86451" x="3551238" y="3025775"/>
          <p14:tracePt t="86481" x="3586163" y="3041650"/>
          <p14:tracePt t="86483" x="3611563" y="3041650"/>
          <p14:tracePt t="86494" x="3636963" y="3041650"/>
          <p14:tracePt t="86499" x="3670300" y="3051175"/>
          <p14:tracePt t="86509" x="3695700" y="3051175"/>
          <p14:tracePt t="86516" x="3713163" y="3051175"/>
          <p14:tracePt t="86527" x="3729038" y="3059113"/>
          <p14:tracePt t="86531" x="3746500" y="3059113"/>
          <p14:tracePt t="86596" x="3763963" y="3059113"/>
          <p14:tracePt t="86612" x="3771900" y="3059113"/>
          <p14:tracePt t="86885" x="3763963" y="3051175"/>
          <p14:tracePt t="87019" x="3746500" y="3051175"/>
          <p14:tracePt t="87035" x="3738563" y="3051175"/>
          <p14:tracePt t="87213" x="3738563" y="3059113"/>
          <p14:tracePt t="112213" x="3738563" y="3076575"/>
          <p14:tracePt t="112219" x="3781425" y="3101975"/>
          <p14:tracePt t="112227" x="3832225" y="3152775"/>
          <p14:tracePt t="112235" x="3908425" y="3246438"/>
          <p14:tracePt t="112243" x="3992563" y="3330575"/>
          <p14:tracePt t="112251" x="4111625" y="3408363"/>
          <p14:tracePt t="112259" x="4248150" y="3484563"/>
          <p14:tracePt t="112267" x="4400550" y="3552825"/>
          <p14:tracePt t="112275" x="4587875" y="3619500"/>
          <p14:tracePt t="112283" x="4714875" y="3671888"/>
          <p14:tracePt t="112292" x="4859338" y="3687763"/>
          <p14:tracePt t="112299" x="4970463" y="3713163"/>
          <p14:tracePt t="112308" x="5072063" y="3730625"/>
          <p14:tracePt t="112316" x="5132388" y="3738563"/>
          <p14:tracePt t="112324" x="5148263" y="3738563"/>
          <p14:tracePt t="112356" x="5157788" y="3738563"/>
          <p14:tracePt t="112363" x="5157788" y="3722688"/>
          <p14:tracePt t="112372" x="5157788" y="3697288"/>
          <p14:tracePt t="112379" x="5157788" y="3671888"/>
          <p14:tracePt t="112388" x="5157788" y="3611563"/>
          <p14:tracePt t="112396" x="5148263" y="3568700"/>
          <p14:tracePt t="112404" x="5122863" y="3517900"/>
          <p14:tracePt t="112412" x="5114925" y="3484563"/>
          <p14:tracePt t="112419" x="5114925" y="3475038"/>
          <p14:tracePt t="112428" x="5106988" y="3459163"/>
          <p14:tracePt t="112500" x="5080000" y="3441700"/>
          <p14:tracePt t="112508" x="5072063" y="3424238"/>
          <p14:tracePt t="112525" x="5064125" y="3424238"/>
          <p14:tracePt t="112532" x="5029200" y="3408363"/>
          <p14:tracePt t="112550" x="5021263" y="3408363"/>
          <p14:tracePt t="112555" x="5003800" y="3408363"/>
          <p14:tracePt t="112564" x="4970463" y="3390900"/>
          <p14:tracePt t="112572" x="4962525" y="3390900"/>
          <p14:tracePt t="112580" x="4953000" y="3390900"/>
          <p14:tracePt t="112598" x="4927600" y="3390900"/>
          <p14:tracePt t="112603" x="4919663" y="3382963"/>
          <p14:tracePt t="112612" x="4902200" y="3382963"/>
          <p14:tracePt t="112620" x="4894263" y="3382963"/>
          <p14:tracePt t="112627" x="4884738" y="3382963"/>
          <p14:tracePt t="112636" x="4868863" y="3382963"/>
          <p14:tracePt t="112652" x="4859338" y="3382963"/>
          <p14:tracePt t="112667" x="4851400" y="3382963"/>
          <p14:tracePt t="112801" x="4833938" y="3382963"/>
          <p14:tracePt t="112812" x="4800600" y="3382963"/>
          <p14:tracePt t="112820" x="4791075" y="3382963"/>
          <p14:tracePt t="112827" x="4783138" y="3382963"/>
          <p14:tracePt t="112836" x="4765675" y="3390900"/>
          <p14:tracePt t="112843" x="4757738" y="3390900"/>
          <p14:tracePt t="112868" x="4749800" y="3390900"/>
          <p14:tracePt t="112875" x="4732338" y="3390900"/>
          <p14:tracePt t="112883" x="4714875" y="3424238"/>
          <p14:tracePt t="112891" x="4699000" y="3433763"/>
          <p14:tracePt t="112899" x="4646613" y="3475038"/>
          <p14:tracePt t="112907" x="4579938" y="3527425"/>
          <p14:tracePt t="112916" x="4529138" y="3578225"/>
          <p14:tracePt t="112924" x="4468813" y="3619500"/>
          <p14:tracePt t="112935" x="4418013" y="3654425"/>
          <p14:tracePt t="112939" x="4384675" y="3671888"/>
          <p14:tracePt t="112951" x="4359275" y="3687763"/>
          <p14:tracePt t="112955" x="4324350" y="3705225"/>
          <p14:tracePt t="112967" x="4291013" y="3722688"/>
          <p14:tracePt t="112985" x="4179888" y="3748088"/>
          <p14:tracePt t="112987" x="4137025" y="3756025"/>
          <p14:tracePt t="112996" x="4078288" y="3773488"/>
          <p14:tracePt t="113003" x="4035425" y="3773488"/>
          <p14:tracePt t="113012" x="4002088" y="3790950"/>
          <p14:tracePt t="113067" x="3992563" y="3790950"/>
          <p14:tracePt t="113075" x="3967163" y="3790950"/>
          <p14:tracePt t="113094" x="3933825" y="3790950"/>
          <p14:tracePt t="113099" x="3933825" y="3798888"/>
          <p14:tracePt t="113108" x="3908425" y="3798888"/>
          <p14:tracePt t="113116" x="3908425" y="3806825"/>
          <p14:tracePt t="113123" x="3900488" y="3806825"/>
          <p14:tracePt t="113132" x="3890963" y="3816350"/>
          <p14:tracePt t="113140" x="3873500" y="3816350"/>
          <p14:tracePt t="113151" x="3865563" y="3816350"/>
          <p14:tracePt t="113155" x="3832225" y="3816350"/>
          <p14:tracePt t="113167" x="3797300" y="3816350"/>
          <p14:tracePt t="113171" x="3781425" y="3816350"/>
          <p14:tracePt t="113183" x="3746500" y="3816350"/>
          <p14:tracePt t="113187" x="3713163" y="3816350"/>
          <p14:tracePt t="113196" x="3670300" y="3798888"/>
          <p14:tracePt t="113203" x="3670300" y="3763963"/>
          <p14:tracePt t="113228" x="3670300" y="3748088"/>
          <p14:tracePt t="113251" x="3703638" y="3738563"/>
          <p14:tracePt t="113260" x="3729038" y="3738563"/>
          <p14:tracePt t="113267" x="3756025" y="3730625"/>
          <p14:tracePt t="113275" x="3814763" y="3722688"/>
          <p14:tracePt t="113283" x="3883025" y="3697288"/>
          <p14:tracePt t="113291" x="3941763" y="3679825"/>
          <p14:tracePt t="113299" x="3984625" y="3662363"/>
          <p14:tracePt t="113311" x="4027488" y="3629025"/>
          <p14:tracePt t="113315" x="4060825" y="3611563"/>
          <p14:tracePt t="113389" x="4060825" y="3603625"/>
          <p14:tracePt t="113395" x="4044950" y="3578225"/>
          <p14:tracePt t="113419" x="4035425" y="3578225"/>
          <p14:tracePt t="113435" x="4017963" y="3578225"/>
          <p14:tracePt t="114279" x="4010025" y="3578225"/>
          <p14:tracePt t="114283" x="3984625" y="3568700"/>
          <p14:tracePt t="114297" x="3959225" y="3552825"/>
          <p14:tracePt t="114299" x="3890963" y="3517900"/>
          <p14:tracePt t="114310" x="3806825" y="3484563"/>
          <p14:tracePt t="114315" x="3687763" y="3449638"/>
          <p14:tracePt t="114326" x="3559175" y="3416300"/>
          <p14:tracePt t="114331" x="3432175" y="3390900"/>
          <p14:tracePt t="114344" x="3313113" y="3373438"/>
          <p14:tracePt t="114347" x="3203575" y="3355975"/>
          <p14:tracePt t="114357" x="3084513" y="3355975"/>
          <p14:tracePt t="114364" x="2990850" y="3355975"/>
          <p14:tracePt t="114372" x="2905125" y="3348038"/>
          <p14:tracePt t="114380" x="2803525" y="3340100"/>
          <p14:tracePt t="114387" x="2719388" y="3340100"/>
          <p14:tracePt t="114396" x="2633663" y="3340100"/>
          <p14:tracePt t="114403" x="2549525" y="3340100"/>
          <p14:tracePt t="114412" x="2463800" y="3340100"/>
          <p14:tracePt t="114419" x="2387600" y="3340100"/>
          <p14:tracePt t="114428" x="2301875" y="3348038"/>
          <p14:tracePt t="114435" x="2208213" y="3382963"/>
          <p14:tracePt t="114444" x="2124075" y="3416300"/>
          <p14:tracePt t="114451" x="2022475" y="3449638"/>
          <p14:tracePt t="114460" x="1946275" y="3492500"/>
          <p14:tracePt t="114467" x="1835150" y="3552825"/>
          <p14:tracePt t="114475" x="1733550" y="3611563"/>
          <p14:tracePt t="114483" x="1639888" y="3697288"/>
          <p14:tracePt t="114492" x="1546225" y="3773488"/>
          <p14:tracePt t="114499" x="1452563" y="3867150"/>
          <p14:tracePt t="114507" x="1409700" y="3935413"/>
          <p14:tracePt t="114515" x="1376363" y="4011613"/>
          <p14:tracePt t="114523" x="1343025" y="4087813"/>
          <p14:tracePt t="114531" x="1325563" y="4146550"/>
          <p14:tracePt t="114540" x="1317625" y="4189413"/>
          <p14:tracePt t="114547" x="1308100" y="4249738"/>
          <p14:tracePt t="114557" x="1308100" y="4300538"/>
          <p14:tracePt t="114564" x="1308100" y="4341813"/>
          <p14:tracePt t="114573" x="1308100" y="4384675"/>
          <p14:tracePt t="114579" x="1308100" y="4402138"/>
          <p14:tracePt t="114587" x="1333500" y="4445000"/>
          <p14:tracePt t="114596" x="1333500" y="4478338"/>
          <p14:tracePt t="114605" x="1343025" y="4521200"/>
          <p14:tracePt t="114611" x="1350963" y="4546600"/>
          <p14:tracePt t="114621" x="1358900" y="4554538"/>
          <p14:tracePt t="114627" x="1358900" y="4564063"/>
          <p14:tracePt t="114636" x="1376363" y="4579938"/>
          <p14:tracePt t="114643" x="1384300" y="4605338"/>
          <p14:tracePt t="114659" x="1419225" y="4640263"/>
          <p14:tracePt t="114667" x="1444625" y="4683125"/>
          <p14:tracePt t="114675" x="1477963" y="4733925"/>
          <p14:tracePt t="114683" x="1520825" y="4802188"/>
          <p14:tracePt t="114691" x="1546225" y="4852988"/>
          <p14:tracePt t="114699" x="1571625" y="4878388"/>
          <p14:tracePt t="114707" x="1579563" y="4903788"/>
          <p14:tracePt t="114715" x="1606550" y="4919663"/>
          <p14:tracePt t="114723" x="1614488" y="4954588"/>
          <p14:tracePt t="114740" x="1614488" y="4962525"/>
          <p14:tracePt t="114747" x="1622425" y="4972050"/>
          <p14:tracePt t="115045" x="1614488" y="4946650"/>
          <p14:tracePt t="115052" x="1597025" y="4937125"/>
          <p14:tracePt t="115059" x="1571625" y="4911725"/>
          <p14:tracePt t="115067" x="1554163" y="4894263"/>
          <p14:tracePt t="115075" x="1546225" y="4878388"/>
          <p14:tracePt t="115084" x="1538288" y="4860925"/>
          <p14:tracePt t="115091" x="1528763" y="4860925"/>
          <p14:tracePt t="115123" x="1520825" y="4843463"/>
          <p14:tracePt t="115132" x="1520825" y="4835525"/>
          <p14:tracePt t="115139" x="1512888" y="4810125"/>
          <p14:tracePt t="115148" x="1512888" y="4784725"/>
          <p14:tracePt t="115156" x="1512888" y="4775200"/>
          <p14:tracePt t="115164" x="1512888" y="4767263"/>
          <p14:tracePt t="115548" x="1495425" y="4733925"/>
          <p14:tracePt t="115563" x="1495425" y="4708525"/>
          <p14:tracePt t="115574" x="1495425" y="4699000"/>
          <p14:tracePt t="115580" x="1495425" y="4691063"/>
          <p14:tracePt t="115591" x="1495425" y="4665663"/>
          <p14:tracePt t="115595" x="1495425" y="4640263"/>
          <p14:tracePt t="115607" x="1487488" y="4622800"/>
          <p14:tracePt t="115611" x="1477963" y="4589463"/>
          <p14:tracePt t="115619" x="1477963" y="4579938"/>
          <p14:tracePt t="115628" x="1477963" y="4554538"/>
          <p14:tracePt t="115635" x="1462088" y="4538663"/>
          <p14:tracePt t="115653" x="1444625" y="4503738"/>
          <p14:tracePt t="115676" x="1444625" y="4486275"/>
          <p14:tracePt t="115683" x="1444625" y="4478338"/>
          <p14:tracePt t="115715" x="1435100" y="4470400"/>
          <p14:tracePt t="133918" x="1435100" y="4445000"/>
          <p14:tracePt t="133924" x="1435100" y="4384675"/>
          <p14:tracePt t="133932" x="1435100" y="4316413"/>
          <p14:tracePt t="133939" x="1435100" y="4232275"/>
          <p14:tracePt t="133948" x="1435100" y="4164013"/>
          <p14:tracePt t="133956" x="1435100" y="4070350"/>
          <p14:tracePt t="133963" x="1427163" y="3943350"/>
          <p14:tracePt t="133972" x="1401763" y="3806825"/>
          <p14:tracePt t="133979" x="1368425" y="3662363"/>
          <p14:tracePt t="133987" x="1308100" y="3527425"/>
          <p14:tracePt t="133996" x="1249363" y="3398838"/>
          <p14:tracePt t="134003" x="1173163" y="3279775"/>
          <p14:tracePt t="134011" x="1095375" y="3160713"/>
          <p14:tracePt t="134019" x="1011238" y="3051175"/>
          <p14:tracePt t="134027" x="917575" y="2949575"/>
          <p14:tracePt t="134036" x="815975" y="2820988"/>
          <p14:tracePt t="134043" x="747713" y="2736850"/>
          <p14:tracePt t="134051" x="679450" y="2668588"/>
          <p14:tracePt t="134060" x="611188" y="2592388"/>
          <p14:tracePt t="134068" x="552450" y="2524125"/>
          <p14:tracePt t="134075" x="492125" y="2473325"/>
          <p14:tracePt t="134083" x="458788" y="2430463"/>
          <p14:tracePt t="134091" x="415925" y="2371725"/>
          <p14:tracePt t="134099" x="365125" y="2311400"/>
          <p14:tracePt t="134107" x="322263" y="2252663"/>
          <p14:tracePt t="134116" x="263525" y="2184400"/>
          <p14:tracePt t="134123" x="195263" y="2108200"/>
          <p14:tracePt t="134132" x="144463" y="2039938"/>
          <p14:tracePt t="134139" x="93663" y="1979613"/>
          <p14:tracePt t="134147" x="7938" y="1885950"/>
          <p14:tracePt t="134867" x="255588" y="808038"/>
          <p14:tracePt t="134867" x="527050" y="1036638"/>
          <p14:tracePt t="134867" x="773113" y="1266825"/>
          <p14:tracePt t="134867" x="1044575" y="1504950"/>
          <p14:tracePt t="134867" x="1325563" y="1784350"/>
          <p14:tracePt t="134867" x="1606550" y="2055813"/>
          <p14:tracePt t="134867" x="1936750" y="2371725"/>
          <p14:tracePt t="134867" x="2243138" y="2676525"/>
          <p14:tracePt t="134867" x="2524125" y="2957513"/>
          <p14:tracePt t="134867" x="2803525" y="3238500"/>
          <p14:tracePt t="134867" x="3049588" y="3467100"/>
          <p14:tracePt t="134867" x="3262313" y="3671888"/>
          <p14:tracePt t="134867" x="3457575" y="3857625"/>
          <p14:tracePt t="134867" x="3619500" y="4002088"/>
          <p14:tracePt t="134867" x="3763963" y="4113213"/>
          <p14:tracePt t="134867" x="3857625" y="4181475"/>
          <p14:tracePt t="134867" x="3933825" y="4224338"/>
          <p14:tracePt t="134867" x="4002088" y="4257675"/>
          <p14:tracePt t="134867" x="4052888" y="4291013"/>
          <p14:tracePt t="134867" x="4111625" y="4308475"/>
          <p14:tracePt t="134867" x="4154488" y="4316413"/>
          <p14:tracePt t="134867" x="4205288" y="4325938"/>
          <p14:tracePt t="134867" x="4248150" y="4333875"/>
          <p14:tracePt t="134867" x="4281488" y="4341813"/>
          <p14:tracePt t="134867" x="4298950" y="4341813"/>
          <p14:tracePt t="134867" x="4332288" y="4359275"/>
          <p14:tracePt t="134867" x="4349750" y="4359275"/>
          <p14:tracePt t="134867" x="4367213" y="4384675"/>
          <p14:tracePt t="134867" x="4392613" y="4384675"/>
          <p14:tracePt t="134867" x="4400550" y="4384675"/>
          <p14:tracePt t="134867" x="4410075" y="4394200"/>
          <p14:tracePt t="134867" x="4425950" y="4394200"/>
          <p14:tracePt t="134867" x="4460875" y="4410075"/>
          <p14:tracePt t="134867" x="4468813" y="4410075"/>
          <p14:tracePt t="134867" x="4511675" y="4427538"/>
          <p14:tracePt t="134867" x="4519613" y="4427538"/>
          <p14:tracePt t="134867" x="4554538" y="4435475"/>
          <p14:tracePt t="134867" x="4587875" y="4435475"/>
          <p14:tracePt t="134867" x="4621213" y="4445000"/>
          <p14:tracePt t="134867" x="4681538" y="4452938"/>
          <p14:tracePt t="134867" x="4714875" y="4470400"/>
          <p14:tracePt t="134867" x="4775200" y="4486275"/>
          <p14:tracePt t="134867" x="4833938" y="4495800"/>
          <p14:tracePt t="134867" x="4868863" y="4495800"/>
          <p14:tracePt t="134867" x="4902200" y="4513263"/>
          <p14:tracePt t="134867" x="4927600" y="4521200"/>
          <p14:tracePt t="134867" x="4935538" y="4521200"/>
          <p14:tracePt t="134867" x="4945063" y="4521200"/>
          <p14:tracePt t="134867" x="4987925" y="4521200"/>
          <p14:tracePt t="134867" x="5054600" y="4521200"/>
          <p14:tracePt t="134867" x="5114925" y="4521200"/>
          <p14:tracePt t="134867" x="5173663" y="4521200"/>
          <p14:tracePt t="134867" x="5216525" y="4521200"/>
          <p14:tracePt t="134867" x="5267325" y="4521200"/>
          <p14:tracePt t="134867" x="5267325" y="4513263"/>
          <p14:tracePt t="134867" x="5267325" y="4495800"/>
          <p14:tracePt t="134867" x="5267325" y="4452938"/>
          <p14:tracePt t="134867" x="5216525" y="4402138"/>
          <p14:tracePt t="134867" x="5183188" y="4376738"/>
          <p14:tracePt t="134867" x="5097463" y="4308475"/>
          <p14:tracePt t="134867" x="4978400" y="4206875"/>
          <p14:tracePt t="134867" x="4791075" y="4052888"/>
          <p14:tracePt t="134867" x="4562475" y="3883025"/>
          <p14:tracePt t="134867" x="4306888" y="3748088"/>
          <p14:tracePt t="134867" x="3976688" y="3603625"/>
          <p14:tracePt t="134867" x="3594100" y="3433763"/>
          <p14:tracePt t="134867" x="3236913" y="3297238"/>
          <p14:tracePt t="134867" x="2889250" y="3186113"/>
          <p14:tracePt t="134867" x="2549525" y="3101975"/>
          <p14:tracePt t="134867" x="2225675" y="3008313"/>
          <p14:tracePt t="134867" x="1979613" y="2965450"/>
          <p14:tracePt t="134867" x="1698625" y="2914650"/>
          <p14:tracePt t="134867" x="1503363" y="2871788"/>
          <p14:tracePt t="134867" x="1333500" y="2830513"/>
          <p14:tracePt t="134867" x="1198563" y="2795588"/>
          <p14:tracePt t="134867" x="1069975" y="2762250"/>
          <p14:tracePt t="134867" x="960438" y="2727325"/>
          <p14:tracePt t="134867" x="849313" y="2686050"/>
          <p14:tracePt t="134867" x="773113" y="2625725"/>
          <p14:tracePt t="134867" x="714375" y="2574925"/>
          <p14:tracePt t="134867" x="646113" y="2506663"/>
          <p14:tracePt t="134867" x="585788" y="2430463"/>
          <p14:tracePt t="134867" x="544513" y="2328863"/>
          <p14:tracePt t="134867" x="492125" y="2217738"/>
          <p14:tracePt t="134867" x="425450" y="2133600"/>
          <p14:tracePt t="134867" x="365125" y="2022475"/>
          <p14:tracePt t="134867" x="322263" y="1938338"/>
          <p14:tracePt t="134867" x="255588" y="1827213"/>
          <p14:tracePt t="134867" x="195263" y="1733550"/>
          <p14:tracePt t="134867" x="127000" y="1631950"/>
          <p14:tracePt t="134867" x="68263" y="1555750"/>
          <p14:tracePt t="134867" x="17463" y="1487488"/>
          <p14:tracePt t="135054" x="585788" y="1155700"/>
          <p14:tracePt t="135063" x="976313" y="1530350"/>
          <p14:tracePt t="135070" x="1419225" y="1878013"/>
          <p14:tracePt t="135078" x="1878013" y="2217738"/>
          <p14:tracePt t="135086" x="2370138" y="2582863"/>
          <p14:tracePt t="135094" x="2863850" y="2922588"/>
          <p14:tracePt t="135102" x="3297238" y="3211513"/>
          <p14:tracePt t="135111" x="3636963" y="3416300"/>
          <p14:tracePt t="135118" x="3890963" y="3578225"/>
          <p14:tracePt t="135127" x="4121150" y="3705225"/>
          <p14:tracePt t="135134" x="4248150" y="3763963"/>
          <p14:tracePt t="135147" x="4349750" y="3806825"/>
          <p14:tracePt t="135150" x="4425950" y="3841750"/>
          <p14:tracePt t="135161" x="4476750" y="3857625"/>
          <p14:tracePt t="135166" x="4494213" y="3857625"/>
          <p14:tracePt t="138753" x="4519613" y="3908425"/>
          <p14:tracePt t="138758" x="4562475" y="3994150"/>
          <p14:tracePt t="138767" x="4621213" y="4087813"/>
          <p14:tracePt t="138774" x="4681538" y="4189413"/>
          <p14:tracePt t="138783" x="4783138" y="4333875"/>
          <p14:tracePt t="138793" x="4876800" y="4435475"/>
          <p14:tracePt t="138798" x="5021263" y="4572000"/>
          <p14:tracePt t="138807" x="5233988" y="4733925"/>
          <p14:tracePt t="138814" x="5462588" y="4886325"/>
          <p14:tracePt t="138822" x="5667375" y="5022850"/>
          <p14:tracePt t="138831" x="5888038" y="5149850"/>
          <p14:tracePt t="138838" x="6142038" y="5286375"/>
          <p14:tracePt t="138853" x="6415088" y="5405438"/>
          <p14:tracePt t="138856" x="6661150" y="5524500"/>
          <p14:tracePt t="138862" x="6932613" y="5641975"/>
          <p14:tracePt t="138873" x="7145338" y="5735638"/>
          <p14:tracePt t="138879" x="7332663" y="5803900"/>
          <p14:tracePt t="138889" x="7485063" y="5854700"/>
          <p14:tracePt t="138896" x="7654925" y="5905500"/>
          <p14:tracePt t="138918" x="7926388" y="5973763"/>
          <p14:tracePt t="138924" x="8045450" y="5999163"/>
          <p14:tracePt t="138929" x="8174038" y="6016625"/>
          <p14:tracePt t="138937" x="8318500" y="6034088"/>
          <p14:tracePt t="138945" x="8462963" y="6076950"/>
          <p14:tracePt t="138953" x="8597900" y="6092825"/>
          <p14:tracePt t="138962" x="8759825" y="6118225"/>
          <p14:tracePt t="138968" x="8921750" y="6143625"/>
          <p14:tracePt t="138980" x="9117013" y="6169025"/>
          <p14:tracePt t="138985" x="9251950" y="6186488"/>
          <p14:tracePt t="138998" x="9507538" y="6186488"/>
          <p14:tracePt t="139011" x="9591675" y="6186488"/>
          <p14:tracePt t="139015" x="9677400" y="6186488"/>
          <p14:tracePt t="139027" x="9753600" y="6194425"/>
          <p14:tracePt t="139031" x="9829800" y="6211888"/>
          <p14:tracePt t="139047" x="9898063" y="6229350"/>
          <p14:tracePt t="139052" x="9956800" y="6246813"/>
          <p14:tracePt t="139055" x="10034588" y="6272213"/>
          <p14:tracePt t="139066" x="10118725" y="6280150"/>
          <p14:tracePt t="139073" x="10220325" y="6288088"/>
          <p14:tracePt t="139079" x="10339388" y="6288088"/>
          <p14:tracePt t="139087" x="10458450" y="6288088"/>
          <p14:tracePt t="139095" x="10620375" y="6288088"/>
          <p14:tracePt t="139102" x="10772775" y="6288088"/>
          <p14:tracePt t="139111" x="10926763" y="6288088"/>
          <p14:tracePt t="139121" x="11071225" y="6254750"/>
          <p14:tracePt t="139128" x="11241088" y="6169025"/>
          <p14:tracePt t="139136" x="11469688" y="6042025"/>
          <p14:tracePt t="139144" x="11674475" y="5897563"/>
          <p14:tracePt t="139151" x="11860213" y="5745163"/>
          <p14:tracePt t="139171" x="12149138" y="5464175"/>
          <p14:tracePt t="139415" x="11869738" y="2600325"/>
          <p14:tracePt t="139427" x="11733213" y="2532063"/>
          <p14:tracePt t="139430" x="11614150" y="2481263"/>
          <p14:tracePt t="139440" x="11469688" y="2422525"/>
          <p14:tracePt t="139448" x="11282363" y="2344738"/>
          <p14:tracePt t="139458" x="11079163" y="2278063"/>
          <p14:tracePt t="139463" x="10866438" y="2200275"/>
          <p14:tracePt t="139475" x="10612438" y="2133600"/>
          <p14:tracePt t="139478" x="10348913" y="2073275"/>
          <p14:tracePt t="139490" x="10118725" y="2014538"/>
          <p14:tracePt t="139495" x="9890125" y="1946275"/>
          <p14:tracePt t="139504" x="9710738" y="1895475"/>
          <p14:tracePt t="139513" x="9540875" y="1852613"/>
          <p14:tracePt t="139528" x="9371013" y="1819275"/>
          <p14:tracePt t="139533" x="9209088" y="1793875"/>
          <p14:tracePt t="139536" x="9031288" y="1776413"/>
          <p14:tracePt t="139546" x="8869363" y="1766888"/>
          <p14:tracePt t="139550" x="8674100" y="1751013"/>
          <p14:tracePt t="139562" x="8445500" y="1751013"/>
          <p14:tracePt t="139567" x="8215313" y="1751013"/>
          <p14:tracePt t="139581" x="7951788" y="1751013"/>
          <p14:tracePt t="139583" x="7688263" y="1751013"/>
          <p14:tracePt t="139595" x="7459663" y="1751013"/>
          <p14:tracePt t="139599" x="7272338" y="1758950"/>
          <p14:tracePt t="139614" x="6967538" y="1801813"/>
          <p14:tracePt t="139626" x="6838950" y="1827213"/>
          <p14:tracePt t="139630" x="6711950" y="1852613"/>
          <p14:tracePt t="139652" x="6491288" y="1911350"/>
          <p14:tracePt t="139662" x="6296025" y="2022475"/>
          <p14:tracePt t="139670" x="6167438" y="2098675"/>
          <p14:tracePt t="139689" x="6040438" y="2184400"/>
          <p14:tracePt t="139694" x="5921375" y="2278063"/>
          <p14:tracePt t="139706" x="5811838" y="2387600"/>
          <p14:tracePt t="139710" x="5718175" y="2506663"/>
          <p14:tracePt t="139720" x="5632450" y="2676525"/>
          <p14:tracePt t="139726" x="5556250" y="2881313"/>
          <p14:tracePt t="139736" x="5505450" y="3084513"/>
          <p14:tracePt t="139742" x="5462588" y="3279775"/>
          <p14:tracePt t="139753" x="5421313" y="3449638"/>
          <p14:tracePt t="139759" x="5394325" y="3611563"/>
          <p14:tracePt t="139767" x="5386388" y="3730625"/>
          <p14:tracePt t="139775" x="5368925" y="3841750"/>
          <p14:tracePt t="139782" x="5360988" y="3943350"/>
          <p14:tracePt t="139791" x="5360988" y="4019550"/>
          <p14:tracePt t="139800" x="5353050" y="4087813"/>
          <p14:tracePt t="139806" x="5343525" y="4164013"/>
          <p14:tracePt t="139814" x="5327650" y="4224338"/>
          <p14:tracePt t="139822" x="5318125" y="4291013"/>
          <p14:tracePt t="139830" x="5318125" y="4376738"/>
          <p14:tracePt t="139838" x="5318125" y="4460875"/>
          <p14:tracePt t="139846" x="5318125" y="4546600"/>
          <p14:tracePt t="139854" x="5318125" y="4665663"/>
          <p14:tracePt t="139862" x="5327650" y="4792663"/>
          <p14:tracePt t="139870" x="5343525" y="4919663"/>
          <p14:tracePt t="139878" x="5368925" y="5048250"/>
          <p14:tracePt t="139886" x="5403850" y="5175250"/>
          <p14:tracePt t="139894" x="5437188" y="5294313"/>
          <p14:tracePt t="139903" x="5472113" y="5387975"/>
          <p14:tracePt t="139910" x="5505450" y="5456238"/>
          <p14:tracePt t="139920" x="5538788" y="5532438"/>
          <p14:tracePt t="139927" x="5581650" y="5600700"/>
          <p14:tracePt t="139937" x="5624513" y="5676900"/>
          <p14:tracePt t="139942" x="5667375" y="5727700"/>
          <p14:tracePt t="139954" x="5700713" y="5761038"/>
          <p14:tracePt t="139959" x="5761038" y="5821363"/>
          <p14:tracePt t="139969" x="5837238" y="5864225"/>
          <p14:tracePt t="139975" x="5913438" y="5897563"/>
          <p14:tracePt t="139983" x="5921375" y="5905500"/>
          <p14:tracePt t="139991" x="5964238" y="5915025"/>
          <p14:tracePt t="140012" x="6075363" y="5940425"/>
          <p14:tracePt t="140014" x="6167438" y="5973763"/>
          <p14:tracePt t="140032" x="6303963" y="6016625"/>
          <p14:tracePt t="140039" x="6364288" y="6034088"/>
          <p14:tracePt t="140049" x="6405563" y="6042025"/>
          <p14:tracePt t="140056" x="6456363" y="6049963"/>
          <p14:tracePt t="140064" x="6491288" y="6059488"/>
          <p14:tracePt t="140071" x="6534150" y="6067425"/>
          <p14:tracePt t="140081" x="6567488" y="6076950"/>
          <p14:tracePt t="140097" x="6626225" y="6076950"/>
          <p14:tracePt t="140105" x="6661150" y="6076950"/>
          <p14:tracePt t="140114" x="6669088" y="6076950"/>
          <p14:tracePt t="140384" x="6669088" y="6084888"/>
          <p14:tracePt t="140395" x="6653213" y="6084888"/>
          <p14:tracePt t="140411" x="6643688" y="6102350"/>
          <p14:tracePt t="140418" x="6618288" y="6110288"/>
          <p14:tracePt t="140448" x="6610350" y="6118225"/>
          <p14:tracePt t="140474" x="6618288" y="6143625"/>
          <p14:tracePt t="140478" x="6643688" y="6143625"/>
          <p14:tracePt t="140488" x="6669088" y="6153150"/>
          <p14:tracePt t="140494" x="6737350" y="6178550"/>
          <p14:tracePt t="140503" x="6813550" y="6203950"/>
          <p14:tracePt t="140512" x="6924675" y="6229350"/>
          <p14:tracePt t="140520" x="7008813" y="6237288"/>
          <p14:tracePt t="140529" x="7085013" y="6254750"/>
          <p14:tracePt t="140536" x="7145338" y="6254750"/>
          <p14:tracePt t="140546" x="7204075" y="6254750"/>
          <p14:tracePt t="140551" x="7246938" y="6254750"/>
          <p14:tracePt t="140562" x="7272338" y="6254750"/>
          <p14:tracePt t="140566" x="7297738" y="6254750"/>
          <p14:tracePt t="140578" x="7323138" y="6254750"/>
          <p14:tracePt t="140584" x="7332663" y="6254750"/>
          <p14:tracePt t="140598" x="7348538" y="6254750"/>
          <p14:tracePt t="140624" x="7358063" y="6254750"/>
          <p14:tracePt t="140656" x="7340600" y="6221413"/>
          <p14:tracePt t="140672" x="7289800" y="6194425"/>
          <p14:tracePt t="140680" x="7281863" y="6194425"/>
          <p14:tracePt t="140752" x="7246938" y="6203950"/>
          <p14:tracePt t="140762" x="7221538" y="6229350"/>
          <p14:tracePt t="140771" x="7196138" y="6229350"/>
          <p14:tracePt t="140779" x="7178675" y="6237288"/>
          <p14:tracePt t="140786" x="7127875" y="6272213"/>
          <p14:tracePt t="140795" x="7069138" y="6280150"/>
          <p14:tracePt t="140801" x="7034213" y="6288088"/>
          <p14:tracePt t="140815" x="6992938" y="6305550"/>
          <p14:tracePt t="140852" x="7008813" y="6313488"/>
          <p14:tracePt t="140855" x="7034213" y="6313488"/>
          <p14:tracePt t="140862" x="7051675" y="6313488"/>
          <p14:tracePt t="140872" x="7069138" y="6323013"/>
          <p14:tracePt t="140879" x="7102475" y="6338888"/>
          <p14:tracePt t="140889" x="7127875" y="6348413"/>
          <p14:tracePt t="140899" x="7145338" y="6348413"/>
          <p14:tracePt t="140931" x="7153275" y="6356350"/>
          <p14:tracePt t="140948" x="7162800" y="6356350"/>
          <p14:tracePt t="140981" x="7188200" y="6356350"/>
          <p14:tracePt t="141001" x="7213600" y="6356350"/>
          <p14:tracePt t="141008" x="7221538" y="6356350"/>
          <p14:tracePt t="141020" x="7229475" y="6365875"/>
          <p14:tracePt t="141023" x="7246938" y="6365875"/>
          <p14:tracePt t="141041" x="7256463" y="6365875"/>
          <p14:tracePt t="141050" x="7281863" y="6373813"/>
          <p14:tracePt t="145673" x="7289800" y="6373813"/>
          <p14:tracePt t="145704" x="7297738" y="6373813"/>
          <p14:tracePt t="145711" x="7307263" y="6373813"/>
          <p14:tracePt t="145902" x="7281863" y="6373813"/>
          <p14:tracePt t="145924" x="7281863" y="6365875"/>
          <p14:tracePt t="145948" x="7272338" y="6348413"/>
          <p14:tracePt t="145998" x="7264400" y="6338888"/>
          <p14:tracePt t="151880" x="7272338" y="6338888"/>
          <p14:tracePt t="151887" x="7297738" y="6338888"/>
          <p14:tracePt t="151904" x="7332663" y="6356350"/>
          <p14:tracePt t="151918" x="7383463" y="6365875"/>
          <p14:tracePt t="151920" x="7400925" y="6373813"/>
          <p14:tracePt t="151928" x="7451725" y="6391275"/>
          <p14:tracePt t="151943" x="7553325" y="6424613"/>
          <p14:tracePt t="151957" x="7578725" y="6432550"/>
          <p14:tracePt t="151959" x="7637463" y="6450013"/>
          <p14:tracePt t="151973" x="7705725" y="6467475"/>
          <p14:tracePt t="151975" x="7781925" y="6483350"/>
          <p14:tracePt t="151991" x="7918450" y="6500813"/>
          <p14:tracePt t="152002" x="7977188" y="6510338"/>
          <p14:tracePt t="152008" x="8037513" y="6518275"/>
          <p14:tracePt t="152017" x="8080375" y="6526213"/>
          <p14:tracePt t="152023" x="8121650" y="6526213"/>
          <p14:tracePt t="152032" x="8164513" y="6526213"/>
          <p14:tracePt t="152055" x="8318500" y="6551613"/>
          <p14:tracePt t="152065" x="8377238" y="6561138"/>
          <p14:tracePt t="152072" x="8445500" y="6561138"/>
          <p14:tracePt t="152079" x="8547100" y="6561138"/>
          <p14:tracePt t="152089" x="8615363" y="6561138"/>
          <p14:tracePt t="152096" x="8716963" y="6561138"/>
          <p14:tracePt t="152105" x="8828088" y="6561138"/>
          <p14:tracePt t="152112" x="8955088" y="6561138"/>
          <p14:tracePt t="152122" x="9082088" y="6561138"/>
          <p14:tracePt t="152128" x="9209088" y="6561138"/>
          <p14:tracePt t="152139" x="9320213" y="6561138"/>
          <p14:tracePt t="152146" x="9447213" y="6561138"/>
          <p14:tracePt t="152170" x="9786938" y="6561138"/>
          <p14:tracePt t="152179" x="9898063" y="6561138"/>
          <p14:tracePt t="152190" x="10110788" y="6561138"/>
          <p14:tracePt t="152203" x="10229850" y="6551613"/>
          <p14:tracePt t="152206" x="10331450" y="6535738"/>
          <p14:tracePt t="152219" x="10433050" y="6500813"/>
          <p14:tracePt t="152223" x="10518775" y="6450013"/>
          <p14:tracePt t="152232" x="10612438" y="6407150"/>
          <p14:tracePt t="152239" x="10704513" y="6348413"/>
          <p14:tracePt t="152249" x="10782300" y="6305550"/>
          <p14:tracePt t="152254" x="10874375" y="6237288"/>
          <p14:tracePt t="152264" x="10977563" y="6169025"/>
          <p14:tracePt t="152272" x="11071225" y="6102350"/>
          <p14:tracePt t="152296" x="11241088" y="5940425"/>
          <p14:tracePt t="152306" x="11401425" y="5778500"/>
          <p14:tracePt t="152317" x="11495088" y="5694363"/>
          <p14:tracePt t="152320" x="11580813" y="5600700"/>
          <p14:tracePt t="152330" x="11674475" y="5507038"/>
          <p14:tracePt t="152339" x="11766550" y="5405438"/>
          <p14:tracePt t="152342" x="11852275" y="5294313"/>
          <p14:tracePt t="152356" x="11920538" y="5157788"/>
          <p14:tracePt t="152371" x="11979275" y="5030788"/>
          <p14:tracePt t="152377" x="12030075" y="4903788"/>
          <p14:tracePt t="152384" x="12080875" y="4749800"/>
          <p14:tracePt t="152392" x="12115800" y="4622800"/>
          <p14:tracePt t="152401" x="12149138" y="4495800"/>
          <p14:tracePt t="152471" x="12149138" y="3109913"/>
          <p14:tracePt t="152480" x="12098338" y="2982913"/>
          <p14:tracePt t="152487" x="12047538" y="2838450"/>
          <p14:tracePt t="152496" x="11953875" y="2693988"/>
          <p14:tracePt t="152504" x="11877675" y="2582863"/>
          <p14:tracePt t="152512" x="11791950" y="2489200"/>
          <p14:tracePt t="152523" x="11715750" y="2413000"/>
          <p14:tracePt t="152527" x="11622088" y="2328863"/>
          <p14:tracePt t="152543" x="11545888" y="2260600"/>
          <p14:tracePt t="152555" x="11376025" y="2159000"/>
          <p14:tracePt t="152558" x="11282363" y="2124075"/>
          <p14:tracePt t="152571" x="11206163" y="2108200"/>
          <p14:tracePt t="152574" x="11122025" y="2073275"/>
          <p14:tracePt t="152583" x="11044238" y="2055813"/>
          <p14:tracePt t="152592" x="10960100" y="2030413"/>
          <p14:tracePt t="152600" x="10858500" y="2005013"/>
          <p14:tracePt t="152609" x="10756900" y="1997075"/>
          <p14:tracePt t="152616" x="10645775" y="1971675"/>
          <p14:tracePt t="152622" x="10509250" y="1954213"/>
          <p14:tracePt t="152632" x="10348913" y="1911350"/>
          <p14:tracePt t="152643" x="10204450" y="1885950"/>
          <p14:tracePt t="152646" x="10042525" y="1852613"/>
          <p14:tracePt t="152666" x="9736138" y="1758950"/>
          <p14:tracePt t="152673" x="9591675" y="1725613"/>
          <p14:tracePt t="152679" x="9447213" y="1700213"/>
          <p14:tracePt t="152691" x="9320213" y="1665288"/>
          <p14:tracePt t="152694" x="9218613" y="1639888"/>
          <p14:tracePt t="152707" x="9117013" y="1606550"/>
          <p14:tracePt t="152712" x="9013825" y="1597025"/>
          <p14:tracePt t="152723" x="8929688" y="1589088"/>
          <p14:tracePt t="152728" x="8843963" y="1581150"/>
          <p14:tracePt t="152738" x="8742363" y="1563688"/>
          <p14:tracePt t="152744" x="8640763" y="1546225"/>
          <p14:tracePt t="152756" x="8529638" y="1520825"/>
          <p14:tracePt t="152761" x="8410575" y="1512888"/>
          <p14:tracePt t="152768" x="8326438" y="1495425"/>
          <p14:tracePt t="152775" x="8240713" y="1487488"/>
          <p14:tracePt t="152806" x="8004175" y="1477963"/>
          <p14:tracePt t="152816" x="7961313" y="1477963"/>
          <p14:tracePt t="152822" x="7935913" y="1477963"/>
          <p14:tracePt t="152831" x="7885113" y="1487488"/>
          <p14:tracePt t="152839" x="7824788" y="1504950"/>
          <p14:tracePt t="152847" x="7766050" y="1538288"/>
          <p14:tracePt t="152858" x="7715250" y="1581150"/>
          <p14:tracePt t="152863" x="7646988" y="1622425"/>
          <p14:tracePt t="152878" x="7518400" y="1708150"/>
          <p14:tracePt t="152894" x="7467600" y="1751013"/>
          <p14:tracePt t="152896" x="7408863" y="1793875"/>
          <p14:tracePt t="152917" x="7272338" y="1885950"/>
          <p14:tracePt t="152923" x="7221538" y="1938338"/>
          <p14:tracePt t="152927" x="7188200" y="1979613"/>
          <p14:tracePt t="152940" x="7137400" y="2030413"/>
          <p14:tracePt t="152943" x="7094538" y="2090738"/>
          <p14:tracePt t="152959" x="7034213" y="2192338"/>
          <p14:tracePt t="152968" x="7008813" y="2252663"/>
          <p14:tracePt t="152975" x="6992938" y="2303463"/>
          <p14:tracePt t="152988" x="6958013" y="2354263"/>
          <p14:tracePt t="152992" x="6942138" y="2387600"/>
          <p14:tracePt t="153000" x="6932613" y="2422525"/>
          <p14:tracePt t="153007" x="6932613" y="2430463"/>
          <p14:tracePt t="153022" x="6907213" y="2506663"/>
          <p14:tracePt t="153045" x="6899275" y="2617788"/>
          <p14:tracePt t="153049" x="6881813" y="2660650"/>
          <p14:tracePt t="153056" x="6873875" y="2693988"/>
          <p14:tracePt t="153065" x="6864350" y="2744788"/>
          <p14:tracePt t="153072" x="6848475" y="2813050"/>
          <p14:tracePt t="153078" x="6838950" y="2889250"/>
          <p14:tracePt t="153090" x="6838950" y="2974975"/>
          <p14:tracePt t="153095" x="6838950" y="3041650"/>
          <p14:tracePt t="153110" x="6838950" y="3186113"/>
          <p14:tracePt t="153125" x="6838950" y="3246438"/>
          <p14:tracePt t="153128" x="6838950" y="3289300"/>
          <p14:tracePt t="153140" x="6838950" y="3330575"/>
          <p14:tracePt t="153144" x="6848475" y="3348038"/>
          <p14:tracePt t="153164" x="6864350" y="3424238"/>
          <p14:tracePt t="153173" x="6864350" y="3467100"/>
          <p14:tracePt t="153177" x="6881813" y="3517900"/>
          <p14:tracePt t="153184" x="6889750" y="3560763"/>
          <p14:tracePt t="153191" x="6899275" y="3594100"/>
          <p14:tracePt t="153203" x="6915150" y="3629025"/>
          <p14:tracePt t="153206" x="6950075" y="3679825"/>
          <p14:tracePt t="153218" x="6975475" y="3722688"/>
          <p14:tracePt t="153223" x="7000875" y="3756025"/>
          <p14:tracePt t="153232" x="7034213" y="3790950"/>
          <p14:tracePt t="153238" x="7059613" y="3832225"/>
          <p14:tracePt t="153252" x="7085013" y="3849688"/>
          <p14:tracePt t="153255" x="7102475" y="3875088"/>
          <p14:tracePt t="153263" x="7112000" y="3883025"/>
          <p14:tracePt t="153272" x="7137400" y="3900488"/>
          <p14:tracePt t="153291" x="7145338" y="3917950"/>
          <p14:tracePt t="153305" x="7170738" y="3925888"/>
          <p14:tracePt t="153312" x="7178675" y="3925888"/>
          <p14:tracePt t="153482" x="7178675" y="3935413"/>
          <p14:tracePt t="153491" x="7153275" y="3935413"/>
          <p14:tracePt t="153496" x="7145338" y="3935413"/>
          <p14:tracePt t="153506" x="7127875" y="3960813"/>
          <p14:tracePt t="153523" x="7119938" y="3976688"/>
          <p14:tracePt t="153548" x="7119938" y="4044950"/>
          <p14:tracePt t="153555" x="7119938" y="4087813"/>
          <p14:tracePt t="153558" x="7145338" y="4138613"/>
          <p14:tracePt t="153572" x="7188200" y="4206875"/>
          <p14:tracePt t="153576" x="7246938" y="4257675"/>
          <p14:tracePt t="153589" x="7272338" y="4308475"/>
          <p14:tracePt t="153591" x="7315200" y="4359275"/>
          <p14:tracePt t="153600" x="7323138" y="4376738"/>
          <p14:tracePt t="153606" x="7358063" y="4419600"/>
          <p14:tracePt t="153616" x="7400925" y="4470400"/>
          <p14:tracePt t="153622" x="7434263" y="4495800"/>
          <p14:tracePt t="153632" x="7459663" y="4529138"/>
          <p14:tracePt t="153641" x="7510463" y="4564063"/>
          <p14:tracePt t="153648" x="7535863" y="4579938"/>
          <p14:tracePt t="153677" x="7629525" y="4614863"/>
          <p14:tracePt t="153680" x="7672388" y="4640263"/>
          <p14:tracePt t="153689" x="7740650" y="4657725"/>
          <p14:tracePt t="153696" x="7799388" y="4683125"/>
          <p14:tracePt t="153707" x="7859713" y="4699000"/>
          <p14:tracePt t="153710" x="7918450" y="4708525"/>
          <p14:tracePt t="153722" x="7977188" y="4741863"/>
          <p14:tracePt t="153728" x="8029575" y="4767263"/>
          <p14:tracePt t="153740" x="8105775" y="4792663"/>
          <p14:tracePt t="153743" x="8181975" y="4810125"/>
          <p14:tracePt t="153757" x="8266113" y="4835525"/>
          <p14:tracePt t="153771" x="8343900" y="4852988"/>
          <p14:tracePt t="153779" x="8428038" y="4878388"/>
          <p14:tracePt t="153784" x="8529638" y="4903788"/>
          <p14:tracePt t="153803" x="8734425" y="4919663"/>
          <p14:tracePt t="153809" x="8843963" y="4946650"/>
          <p14:tracePt t="153815" x="8963025" y="4954588"/>
          <p14:tracePt t="153823" x="9091613" y="4972050"/>
          <p14:tracePt t="153832" x="9236075" y="4979988"/>
          <p14:tracePt t="153840" x="9353550" y="4979988"/>
          <p14:tracePt t="153847" x="9482138" y="4979988"/>
          <p14:tracePt t="153856" x="9642475" y="4979988"/>
          <p14:tracePt t="153862" x="9796463" y="4979988"/>
          <p14:tracePt t="153873" x="9931400" y="4979988"/>
          <p14:tracePt t="153879" x="10085388" y="4979988"/>
          <p14:tracePt t="153889" x="10245725" y="4979988"/>
          <p14:tracePt t="153895" x="10399713" y="4979988"/>
          <p14:tracePt t="153906" x="10552113" y="4979988"/>
          <p14:tracePt t="153913" x="10704513" y="4979988"/>
          <p14:tracePt t="153928" x="11071225" y="4903788"/>
          <p14:tracePt t="153943" x="11410950" y="4749800"/>
          <p14:tracePt t="153958" x="11715750" y="4538663"/>
          <p14:tracePt t="153968" x="11818938" y="4427538"/>
          <p14:tracePt t="153976" x="11936413" y="4308475"/>
          <p14:tracePt t="153988" x="12030075" y="4138613"/>
          <p14:tracePt t="153991" x="12133263" y="3968750"/>
          <p14:tracePt t="163704" x="12166600" y="1835150"/>
          <p14:tracePt t="163712" x="12158663" y="1835150"/>
          <p14:tracePt t="163732" x="12141200" y="1835150"/>
          <p14:tracePt t="163751" x="12133263" y="1835150"/>
          <p14:tracePt t="163760" x="12106275" y="1835150"/>
          <p14:tracePt t="163772" x="12098338" y="1835150"/>
          <p14:tracePt t="163775" x="12072938" y="1835150"/>
          <p14:tracePt t="163783" x="12055475" y="1835150"/>
          <p14:tracePt t="163793" x="12014200" y="1844675"/>
          <p14:tracePt t="163800" x="11961813" y="1878013"/>
          <p14:tracePt t="163809" x="11920538" y="1903413"/>
          <p14:tracePt t="163816" x="11903075" y="1928813"/>
          <p14:tracePt t="163825" x="11860213" y="1971675"/>
          <p14:tracePt t="163834" x="11834813" y="2014538"/>
          <p14:tracePt t="163840" x="11791950" y="2065338"/>
          <p14:tracePt t="163849" x="11750675" y="2133600"/>
          <p14:tracePt t="163856" x="11715750" y="2192338"/>
          <p14:tracePt t="163875" x="11682413" y="2293938"/>
          <p14:tracePt t="163883" x="11664950" y="2336800"/>
          <p14:tracePt t="163886" x="11639550" y="2413000"/>
          <p14:tracePt t="163898" x="11631613" y="2473325"/>
          <p14:tracePt t="163904" x="11614150" y="2532063"/>
          <p14:tracePt t="163917" x="11588750" y="2592388"/>
          <p14:tracePt t="163923" x="11580813" y="2651125"/>
          <p14:tracePt t="163930" x="11571288" y="2711450"/>
          <p14:tracePt t="163937" x="11545888" y="2778125"/>
          <p14:tracePt t="163944" x="11537950" y="2820988"/>
          <p14:tracePt t="163954" x="11537950" y="2838450"/>
          <p14:tracePt t="163971" x="11537950" y="2855913"/>
          <p14:tracePt t="163976" x="11530013" y="2871788"/>
          <p14:tracePt t="164001" x="11452225" y="2949575"/>
          <p14:tracePt t="164015" x="11444288" y="2949575"/>
          <p14:tracePt t="164023" x="11410950" y="2949575"/>
          <p14:tracePt t="164040" x="11350625" y="2949575"/>
          <p14:tracePt t="164051" x="11307763" y="2957513"/>
          <p14:tracePt t="164055" x="11291888" y="2974975"/>
          <p14:tracePt t="164068" x="11282363" y="2982913"/>
          <p14:tracePt t="164071" x="11282363" y="3008313"/>
          <p14:tracePt t="164084" x="11282363" y="3059113"/>
          <p14:tracePt t="164087" x="11282363" y="3094038"/>
          <p14:tracePt t="164098" x="11282363" y="3109913"/>
          <p14:tracePt t="164126" x="11307763" y="3211513"/>
          <p14:tracePt t="164137" x="11333163" y="3289300"/>
          <p14:tracePt t="164149" x="11368088" y="3373438"/>
          <p14:tracePt t="164153" x="11385550" y="3467100"/>
          <p14:tracePt t="164159" x="11401425" y="3535363"/>
          <p14:tracePt t="164166" x="11410950" y="3594100"/>
          <p14:tracePt t="164177" x="11410950" y="3636963"/>
          <p14:tracePt t="164183" x="11410950" y="3654425"/>
          <p14:tracePt t="164191" x="11393488" y="3679825"/>
          <p14:tracePt t="164200" x="11368088" y="3697288"/>
          <p14:tracePt t="164207" x="11350625" y="3697288"/>
          <p14:tracePt t="164218" x="11299825" y="3705225"/>
          <p14:tracePt t="164223" x="11291888" y="3705225"/>
          <p14:tracePt t="164248" x="11231563" y="3730625"/>
          <p14:tracePt t="164254" x="11147425" y="3748088"/>
          <p14:tracePt t="164266" x="11079163" y="3781425"/>
          <p14:tracePt t="164286" x="10985500" y="3806825"/>
          <p14:tracePt t="164298" x="10942638" y="3816350"/>
          <p14:tracePt t="164303" x="10891838" y="3824288"/>
          <p14:tracePt t="164317" x="10823575" y="3832225"/>
          <p14:tracePt t="164319" x="10764838" y="3849688"/>
          <p14:tracePt t="164334" x="10671175" y="3867150"/>
          <p14:tracePt t="164344" x="10612438" y="3875088"/>
          <p14:tracePt t="164351" x="10569575" y="3875088"/>
          <p14:tracePt t="164373" x="10493375" y="3875088"/>
          <p14:tracePt t="164376" x="10467975" y="3875088"/>
          <p14:tracePt t="164385" x="10433050" y="3875088"/>
          <p14:tracePt t="164393" x="10425113" y="3875088"/>
          <p14:tracePt t="164398" x="10390188" y="3875088"/>
          <p14:tracePt t="164408" x="10364788" y="3875088"/>
          <p14:tracePt t="164415" x="10323513" y="3875088"/>
          <p14:tracePt t="164425" x="10298113" y="3867150"/>
          <p14:tracePt t="164432" x="10271125" y="3857625"/>
          <p14:tracePt t="164441" x="10237788" y="3841750"/>
          <p14:tracePt t="164449" x="10212388" y="3824288"/>
          <p14:tracePt t="164455" x="10179050" y="3806825"/>
          <p14:tracePt t="164467" x="10144125" y="3790950"/>
          <p14:tracePt t="164472" x="10093325" y="3763963"/>
          <p14:tracePt t="164492" x="10034588" y="3722688"/>
          <p14:tracePt t="164494" x="10009188" y="3697288"/>
          <p14:tracePt t="164503" x="9983788" y="3671888"/>
          <p14:tracePt t="164515" x="9966325" y="3646488"/>
          <p14:tracePt t="164520" x="9948863" y="3619500"/>
          <p14:tracePt t="164528" x="9923463" y="3586163"/>
          <p14:tracePt t="164536" x="9915525" y="3552825"/>
          <p14:tracePt t="164545" x="9906000" y="3492500"/>
          <p14:tracePt t="164550" x="9898063" y="3424238"/>
          <p14:tracePt t="164560" x="9898063" y="3348038"/>
          <p14:tracePt t="164567" x="9898063" y="3254375"/>
          <p14:tracePt t="164576" x="9898063" y="3160713"/>
          <p14:tracePt t="164583" x="9898063" y="3067050"/>
          <p14:tracePt t="164592" x="9898063" y="2965450"/>
          <p14:tracePt t="164599" x="9898063" y="2855913"/>
          <p14:tracePt t="164617" x="9966325" y="2633663"/>
          <p14:tracePt t="164622" x="10017125" y="2516188"/>
          <p14:tracePt t="164631" x="10050463" y="2387600"/>
          <p14:tracePt t="164640" x="10110788" y="2260600"/>
          <p14:tracePt t="164648" x="10169525" y="2124075"/>
          <p14:tracePt t="164655" x="10245725" y="1971675"/>
          <p14:tracePt t="164665" x="10313988" y="1809750"/>
          <p14:tracePt t="164671" x="10374313" y="1682750"/>
          <p14:tracePt t="164682" x="10433050" y="1555750"/>
          <p14:tracePt t="164687" x="10493375" y="1444625"/>
          <p14:tracePt t="164699" x="10534650" y="1343025"/>
          <p14:tracePt t="164703" x="10577513" y="1249363"/>
          <p14:tracePt t="164713" x="10628313" y="1173163"/>
          <p14:tracePt t="164720" x="10679113" y="1112838"/>
          <p14:tracePt t="164741" x="10782300" y="1019175"/>
          <p14:tracePt t="164746" x="10833100" y="968375"/>
          <p14:tracePt t="164751" x="10883900" y="909638"/>
          <p14:tracePt t="164759" x="10952163" y="866775"/>
          <p14:tracePt t="164767" x="11010900" y="841375"/>
          <p14:tracePt t="164775" x="11061700" y="808038"/>
          <p14:tracePt t="164782" x="11096625" y="790575"/>
          <p14:tracePt t="164791" x="11137900" y="765175"/>
          <p14:tracePt t="164800" x="11163300" y="755650"/>
          <p14:tracePt t="164806" x="11180763" y="755650"/>
          <p14:tracePt t="164815" x="11215688" y="755650"/>
          <p14:tracePt t="164824" x="11223625" y="755650"/>
          <p14:tracePt t="164833" x="11249025" y="755650"/>
          <p14:tracePt t="164839" x="11266488" y="755650"/>
          <p14:tracePt t="164865" x="11342688" y="823913"/>
          <p14:tracePt t="164870" x="11360150" y="858838"/>
          <p14:tracePt t="164883" x="11385550" y="935038"/>
          <p14:tracePt t="164886" x="11436350" y="1028700"/>
          <p14:tracePt t="164899" x="11495088" y="1147763"/>
          <p14:tracePt t="164903" x="11555413" y="1274763"/>
          <p14:tracePt t="164916" x="11596688" y="1419225"/>
          <p14:tracePt t="164919" x="11647488" y="1571625"/>
          <p14:tracePt t="164932" x="11699875" y="1725613"/>
          <p14:tracePt t="164934" x="11725275" y="1852613"/>
          <p14:tracePt t="164943" x="11733213" y="1963738"/>
          <p14:tracePt t="164952" x="11750675" y="2065338"/>
          <p14:tracePt t="164961" x="11750675" y="2166938"/>
          <p14:tracePt t="164969" x="11750675" y="2235200"/>
          <p14:tracePt t="164988" x="11741150" y="2354263"/>
          <p14:tracePt t="164993" x="11733213" y="2413000"/>
          <p14:tracePt t="164998" x="11715750" y="2463800"/>
          <p14:tracePt t="165008" x="11690350" y="2506663"/>
          <p14:tracePt t="165017" x="11657013" y="2574925"/>
          <p14:tracePt t="165022" x="11614150" y="2633663"/>
          <p14:tracePt t="165033" x="11571288" y="2701925"/>
          <p14:tracePt t="165039" x="11530013" y="2762250"/>
          <p14:tracePt t="165050" x="11461750" y="2846388"/>
          <p14:tracePt t="165056" x="11385550" y="2914650"/>
          <p14:tracePt t="165066" x="11291888" y="2990850"/>
          <p14:tracePt t="165072" x="11180763" y="3084513"/>
          <p14:tracePt t="165084" x="11087100" y="3178175"/>
          <p14:tracePt t="165087" x="11002963" y="3271838"/>
          <p14:tracePt t="165100" x="10926763" y="3340100"/>
          <p14:tracePt t="165115" x="10823575" y="3459163"/>
          <p14:tracePt t="165120" x="10782300" y="3509963"/>
          <p14:tracePt t="165130" x="10739438" y="3552825"/>
          <p14:tracePt t="165137" x="10704513" y="3578225"/>
          <p14:tracePt t="165145" x="10671175" y="3603625"/>
          <p14:tracePt t="165151" x="10637838" y="3619500"/>
          <p14:tracePt t="165161" x="10569575" y="3654425"/>
          <p14:tracePt t="165167" x="10509250" y="3687763"/>
          <p14:tracePt t="165175" x="10442575" y="3713163"/>
          <p14:tracePt t="165183" x="10356850" y="3763963"/>
          <p14:tracePt t="165193" x="10263188" y="3806825"/>
          <p14:tracePt t="165200" x="10179050" y="3841750"/>
          <p14:tracePt t="165207" x="10101263" y="3883025"/>
          <p14:tracePt t="165216" x="10025063" y="3917950"/>
          <p14:tracePt t="165222" x="9956800" y="3935413"/>
          <p14:tracePt t="165238" x="9812338" y="3960813"/>
          <p14:tracePt t="165247" x="9753600" y="3968750"/>
          <p14:tracePt t="165255" x="9685338" y="3976688"/>
          <p14:tracePt t="165266" x="9626600" y="3986213"/>
          <p14:tracePt t="165273" x="9566275" y="3994150"/>
          <p14:tracePt t="165283" x="9507538" y="4011613"/>
          <p14:tracePt t="165288" x="9447213" y="4019550"/>
          <p14:tracePt t="165298" x="9396413" y="4027488"/>
          <p14:tracePt t="165303" x="9337675" y="4027488"/>
          <p14:tracePt t="165321" x="9251950" y="4027488"/>
          <p14:tracePt t="165326" x="9218613" y="4027488"/>
          <p14:tracePt t="165334" x="9193213" y="4027488"/>
          <p14:tracePt t="165345" x="9150350" y="4027488"/>
          <p14:tracePt t="165357" x="9099550" y="4027488"/>
          <p14:tracePt t="165362" x="9074150" y="4027488"/>
          <p14:tracePt t="165367" x="9039225" y="4027488"/>
          <p14:tracePt t="165377" x="9005888" y="4027488"/>
          <p14:tracePt t="165382" x="8972550" y="4027488"/>
          <p14:tracePt t="165392" x="8955088" y="4027488"/>
          <p14:tracePt t="165399" x="8921750" y="4027488"/>
          <p14:tracePt t="165409" x="8894763" y="4027488"/>
          <p14:tracePt t="165416" x="8869363" y="4027488"/>
          <p14:tracePt t="165426" x="8853488" y="4011613"/>
          <p14:tracePt t="165432" x="8818563" y="4002088"/>
          <p14:tracePt t="165439" x="8802688" y="3976688"/>
          <p14:tracePt t="165450" x="8777288" y="3968750"/>
          <p14:tracePt t="165484" x="8742363" y="3943350"/>
          <p14:tracePt t="165489" x="8724900" y="3925888"/>
          <p14:tracePt t="165499" x="8709025" y="3908425"/>
          <p14:tracePt t="165506" x="8683625" y="3900488"/>
          <p14:tracePt t="165514" x="8666163" y="3883025"/>
          <p14:tracePt t="165518" x="8658225" y="3875088"/>
          <p14:tracePt t="165535" x="8632825" y="3857625"/>
          <p14:tracePt t="166147" x="8623300" y="3867150"/>
          <p14:tracePt t="166159" x="8623300" y="3875088"/>
          <p14:tracePt t="166173" x="8623300" y="3883025"/>
          <p14:tracePt t="166209" x="8623300" y="3900488"/>
          <p14:tracePt t="166231" x="8623300" y="3951288"/>
          <p14:tracePt t="166240" x="8623300" y="3976688"/>
          <p14:tracePt t="166248" x="8623300" y="3986213"/>
          <p14:tracePt t="166254" x="8623300" y="4002088"/>
          <p14:tracePt t="166264" x="8623300" y="4011613"/>
          <p14:tracePt t="166272" x="8623300" y="4019550"/>
          <p14:tracePt t="166288" x="8623300" y="4037013"/>
          <p14:tracePt t="166328" x="8623300" y="4062413"/>
          <p14:tracePt t="166349" x="8640763" y="4146550"/>
          <p14:tracePt t="166355" x="8640763" y="4197350"/>
          <p14:tracePt t="166359" x="8640763" y="4224338"/>
          <p14:tracePt t="166371" x="8640763" y="4283075"/>
          <p14:tracePt t="166376" x="8640763" y="4308475"/>
          <p14:tracePt t="166388" x="8648700" y="4325938"/>
          <p14:tracePt t="166392" x="8648700" y="4333875"/>
          <p14:tracePt t="166409" x="8648700" y="4351338"/>
          <p14:tracePt t="166454" x="8683625" y="4368800"/>
          <p14:tracePt t="166480" x="8785225" y="4368800"/>
          <p14:tracePt t="166497" x="8802688" y="4368800"/>
          <p14:tracePt t="166506" x="8836025" y="4368800"/>
          <p14:tracePt t="166511" x="8878888" y="4394200"/>
          <p14:tracePt t="166522" x="8912225" y="4394200"/>
          <p14:tracePt t="166528" x="8937625" y="4394200"/>
          <p14:tracePt t="166538" x="8972550" y="4394200"/>
          <p14:tracePt t="166555" x="8997950" y="4394200"/>
          <p14:tracePt t="166559" x="9013825" y="4402138"/>
          <p14:tracePt t="166570" x="9039225" y="4402138"/>
          <p14:tracePt t="166576" x="9048750" y="4419600"/>
          <p14:tracePt t="166659" x="9048750" y="4427538"/>
          <p14:tracePt t="166689" x="9064625" y="4435475"/>
          <p14:tracePt t="166704" x="9074150" y="4452938"/>
          <p14:tracePt t="166748" x="9074150" y="4460875"/>
          <p14:tracePt t="166761" x="9082088" y="4486275"/>
          <p14:tracePt t="166772" x="9107488" y="4503738"/>
          <p14:tracePt t="166776" x="9124950" y="4521200"/>
          <p14:tracePt t="166789" x="9142413" y="4529138"/>
          <p14:tracePt t="166792" x="9150350" y="4546600"/>
          <p14:tracePt t="166800" x="9158288" y="4564063"/>
          <p14:tracePt t="166808" x="9175750" y="4572000"/>
          <p14:tracePt t="166817" x="9193213" y="4572000"/>
          <p14:tracePt t="189820" x="9209088" y="4572000"/>
          <p14:tracePt t="189945" x="9193213" y="4554538"/>
          <p14:tracePt t="189962" x="9175750" y="4529138"/>
          <p14:tracePt t="189979" x="9158288" y="4521200"/>
          <p14:tracePt t="189982" x="9142413" y="4521200"/>
          <p14:tracePt t="189998" x="9099550" y="4513263"/>
          <p14:tracePt t="190007" x="9064625" y="4486275"/>
          <p14:tracePt t="190024" x="9039225" y="4486275"/>
          <p14:tracePt t="190035" x="9013825" y="4486275"/>
          <p14:tracePt t="190039" x="8972550" y="4460875"/>
          <p14:tracePt t="190046" x="8955088" y="4452938"/>
          <p14:tracePt t="190056" x="8912225" y="4452938"/>
          <p14:tracePt t="190063" x="8904288" y="4445000"/>
          <p14:tracePt t="190071" x="8886825" y="4435475"/>
          <p14:tracePt t="190080" x="8878888" y="4435475"/>
          <p14:tracePt t="190088" x="8853488" y="4427538"/>
          <p14:tracePt t="190104" x="8818563" y="4427538"/>
          <p14:tracePt t="190123" x="8777288" y="4410075"/>
          <p14:tracePt t="190128" x="8716963" y="4410075"/>
          <p14:tracePt t="190136" x="8674100" y="4402138"/>
          <p14:tracePt t="190147" x="8648700" y="4402138"/>
          <p14:tracePt t="190152" x="8615363" y="4402138"/>
          <p14:tracePt t="190164" x="8572500" y="4402138"/>
          <p14:tracePt t="190167" x="8529638" y="4402138"/>
          <p14:tracePt t="190180" x="8488363" y="4402138"/>
          <p14:tracePt t="190184" x="8445500" y="4402138"/>
          <p14:tracePt t="190192" x="8394700" y="4394200"/>
          <p14:tracePt t="190200" x="8351838" y="4394200"/>
          <p14:tracePt t="190214" x="8308975" y="4384675"/>
          <p14:tracePt t="190224" x="8258175" y="4376738"/>
          <p14:tracePt t="190232" x="8215313" y="4376738"/>
          <p14:tracePt t="190249" x="8113713" y="4368800"/>
          <p14:tracePt t="190254" x="8045450" y="4368800"/>
          <p14:tracePt t="190266" x="7986713" y="4368800"/>
          <p14:tracePt t="190271" x="7900988" y="4368800"/>
          <p14:tracePt t="190283" x="7824788" y="4368800"/>
          <p14:tracePt t="190286" x="7740650" y="4368800"/>
          <p14:tracePt t="190301" x="7731125" y="4368800"/>
          <p14:tracePt t="190303" x="7705725" y="4376738"/>
          <p14:tracePt t="190315" x="7662863" y="4384675"/>
          <p14:tracePt t="190319" x="7612063" y="4410075"/>
          <p14:tracePt t="190331" x="7586663" y="4410075"/>
          <p14:tracePt t="190337" x="7545388" y="4427538"/>
          <p14:tracePt t="190348" x="7493000" y="4478338"/>
          <p14:tracePt t="190351" x="7467600" y="4495800"/>
          <p14:tracePt t="190376" x="7340600" y="4683125"/>
          <p14:tracePt t="190384" x="7297738" y="4792663"/>
          <p14:tracePt t="190396" x="7256463" y="4868863"/>
          <p14:tracePt t="190399" x="7213600" y="4929188"/>
          <p14:tracePt t="190408" x="7178675" y="4997450"/>
          <p14:tracePt t="190415" x="7170738" y="5038725"/>
          <p14:tracePt t="190424" x="7170738" y="5048250"/>
          <p14:tracePt t="190430" x="7170738" y="5064125"/>
          <p14:tracePt t="190439" x="7170738" y="5073650"/>
          <p14:tracePt t="190446" x="7170738" y="5081588"/>
          <p14:tracePt t="190456" x="7170738" y="5091113"/>
          <p14:tracePt t="190463" x="7170738" y="5099050"/>
          <p14:tracePt t="190472" x="7170738" y="5106988"/>
          <p14:tracePt t="190480" x="7178675" y="5132388"/>
          <p14:tracePt t="190499" x="7196138" y="5149850"/>
          <p14:tracePt t="190502" x="7204075" y="5167313"/>
          <p14:tracePt t="190515" x="7213600" y="5167313"/>
          <p14:tracePt t="190521" x="7221538" y="5175250"/>
          <p14:tracePt t="190534" x="7264400" y="5183188"/>
          <p14:tracePt t="190549" x="7289800" y="5183188"/>
          <p14:tracePt t="190564" x="7340600" y="5208588"/>
          <p14:tracePt t="190567" x="7366000" y="5208588"/>
          <p14:tracePt t="190581" x="7400925" y="5208588"/>
          <p14:tracePt t="190583" x="7408863" y="5208588"/>
          <p14:tracePt t="190593" x="7451725" y="5208588"/>
          <p14:tracePt t="190600" x="7493000" y="5208588"/>
          <p14:tracePt t="190625" x="7604125" y="5218113"/>
          <p14:tracePt t="190631" x="7646988" y="5226050"/>
          <p14:tracePt t="190640" x="7705725" y="5226050"/>
          <p14:tracePt t="190646" x="7731125" y="5235575"/>
          <p14:tracePt t="190656" x="7756525" y="5235575"/>
          <p14:tracePt t="190663" x="7816850" y="5243513"/>
          <p14:tracePt t="190673" x="7875588" y="5243513"/>
          <p14:tracePt t="190680" x="7961313" y="5251450"/>
          <p14:tracePt t="190689" x="8029575" y="5260975"/>
          <p14:tracePt t="190696" x="8131175" y="5260975"/>
          <p14:tracePt t="190705" x="8232775" y="5260975"/>
          <p14:tracePt t="190714" x="8326438" y="5260975"/>
          <p14:tracePt t="190720" x="8428038" y="5260975"/>
          <p14:tracePt t="190746" x="8709025" y="5260975"/>
          <p14:tracePt t="190750" x="8828088" y="5260975"/>
          <p14:tracePt t="190763" x="8912225" y="5260975"/>
          <p14:tracePt t="190768" x="8997950" y="5260975"/>
          <p14:tracePt t="190779" x="9082088" y="5260975"/>
          <p14:tracePt t="190785" x="9150350" y="5260975"/>
          <p14:tracePt t="190793" x="9218613" y="5260975"/>
          <p14:tracePt t="190799" x="9312275" y="5260975"/>
          <p14:tracePt t="190809" x="9363075" y="5260975"/>
          <p14:tracePt t="190815" x="9421813" y="5260975"/>
          <p14:tracePt t="190825" x="9482138" y="5260975"/>
          <p14:tracePt t="190831" x="9532938" y="5251450"/>
          <p14:tracePt t="190840" x="9540875" y="5235575"/>
          <p14:tracePt t="190846" x="9566275" y="5226050"/>
          <p14:tracePt t="190873" x="9626600" y="5183188"/>
          <p14:tracePt t="190878" x="9642475" y="5175250"/>
          <p14:tracePt t="190888" x="9659938" y="5167313"/>
          <p14:tracePt t="190937" x="9677400" y="5157788"/>
          <p14:tracePt t="190963" x="9685338" y="5149850"/>
          <p14:tracePt t="190968" x="9694863" y="5149850"/>
          <p14:tracePt t="191009" x="9702800" y="5149850"/>
          <p14:tracePt t="191031" x="9720263" y="5149850"/>
          <p14:tracePt t="191048" x="9728200" y="5149850"/>
          <p14:tracePt t="191064" x="9736138" y="5149850"/>
          <p14:tracePt t="191073" x="9745663" y="5149850"/>
          <p14:tracePt t="191089" x="9761538" y="5141913"/>
          <p14:tracePt t="191096" x="9771063" y="5141913"/>
          <p14:tracePt t="191114" x="9786938" y="5141913"/>
          <p14:tracePt t="191118" x="9804400" y="5141913"/>
          <p14:tracePt t="191132" x="9821863" y="5141913"/>
          <p14:tracePt t="191151" x="9847263" y="5141913"/>
          <p14:tracePt t="191164" x="9872663" y="5141913"/>
          <p14:tracePt t="191167" x="9880600" y="5141913"/>
          <p14:tracePt t="191176" x="9906000" y="5141913"/>
          <p14:tracePt t="191184" x="9915525" y="5141913"/>
          <p14:tracePt t="191192" x="9948863" y="5132388"/>
          <p14:tracePt t="191200" x="9983788" y="5132388"/>
          <p14:tracePt t="191208" x="10009188" y="5132388"/>
          <p14:tracePt t="191214" x="10025063" y="5124450"/>
          <p14:tracePt t="191234" x="10075863" y="5124450"/>
          <p14:tracePt t="191240" x="10101263" y="5124450"/>
          <p14:tracePt t="191246" x="10153650" y="5099050"/>
          <p14:tracePt t="191256" x="10186988" y="5091113"/>
          <p14:tracePt t="191263" x="10229850" y="5091113"/>
          <p14:tracePt t="191271" x="10255250" y="5064125"/>
          <p14:tracePt t="191280" x="10288588" y="5056188"/>
          <p14:tracePt t="191287" x="10306050" y="5048250"/>
          <p14:tracePt t="191296" x="10331450" y="5022850"/>
          <p14:tracePt t="191303" x="10348913" y="5022850"/>
          <p14:tracePt t="191313" x="10374313" y="5005388"/>
          <p14:tracePt t="191319" x="10407650" y="4979988"/>
          <p14:tracePt t="191331" x="10433050" y="4972050"/>
          <p14:tracePt t="191335" x="10450513" y="4946650"/>
          <p14:tracePt t="191355" x="10467975" y="4929188"/>
          <p14:tracePt t="191361" x="10475913" y="4903788"/>
          <p14:tracePt t="191367" x="10483850" y="4894263"/>
          <p14:tracePt t="191382" x="10493375" y="4886325"/>
          <p14:tracePt t="191392" x="10509250" y="4868863"/>
          <p14:tracePt t="191399" x="10509250" y="4860925"/>
          <p14:tracePt t="191408" x="10518775" y="4860925"/>
          <p14:tracePt t="191415" x="10534650" y="4835525"/>
          <p14:tracePt t="191432" x="10544175" y="4810125"/>
          <p14:tracePt t="191439" x="10552113" y="4802188"/>
          <p14:tracePt t="191446" x="10560050" y="4792663"/>
          <p14:tracePt t="191468" x="10577513" y="4767263"/>
          <p14:tracePt t="191481" x="10585450" y="4749800"/>
          <p14:tracePt t="191487" x="10594975" y="4741863"/>
          <p14:tracePt t="191505" x="10612438" y="4733925"/>
          <p14:tracePt t="191538" x="10612438" y="4724400"/>
          <p14:tracePt t="191609" x="10620375" y="4716463"/>
          <p14:tracePt t="191641" x="10628313" y="4699000"/>
          <p14:tracePt t="212273" x="10671175" y="4683125"/>
          <p14:tracePt t="212288" x="10747375" y="4648200"/>
          <p14:tracePt t="212299" x="10833100" y="4614863"/>
          <p14:tracePt t="212302" x="10909300" y="4597400"/>
          <p14:tracePt t="212316" x="10977563" y="4564063"/>
          <p14:tracePt t="212319" x="11036300" y="4546600"/>
          <p14:tracePt t="212332" x="11096625" y="4513263"/>
          <p14:tracePt t="212335" x="11155363" y="4486275"/>
          <p14:tracePt t="212347" x="11223625" y="4460875"/>
          <p14:tracePt t="212350" x="11282363" y="4435475"/>
          <p14:tracePt t="212364" x="11360150" y="4410075"/>
          <p14:tracePt t="212367" x="11418888" y="4376738"/>
          <p14:tracePt t="212386" x="11563350" y="4308475"/>
          <p14:tracePt t="212394" x="11639550" y="4265613"/>
          <p14:tracePt t="212399" x="11725275" y="4206875"/>
          <p14:tracePt t="212412" x="11818938" y="4156075"/>
          <p14:tracePt t="212416" x="11911013" y="4095750"/>
          <p14:tracePt t="212426" x="11988800" y="4037013"/>
          <p14:tracePt t="212431" x="12065000" y="3986213"/>
          <p14:tracePt t="212442" x="12133263" y="3943350"/>
          <p14:tracePt t="212642" x="11961813" y="2047875"/>
          <p14:tracePt t="212647" x="11903075" y="1989138"/>
          <p14:tracePt t="212661" x="11818938" y="1946275"/>
          <p14:tracePt t="212663" x="11741150" y="1903413"/>
          <p14:tracePt t="212678" x="11563350" y="1801813"/>
          <p14:tracePt t="212690" x="11461750" y="1758950"/>
          <p14:tracePt t="212696" x="11368088" y="1708150"/>
          <p14:tracePt t="212707" x="11266488" y="1674813"/>
          <p14:tracePt t="212712" x="11163300" y="1631950"/>
          <p14:tracePt t="212720" x="11061700" y="1597025"/>
          <p14:tracePt t="212728" x="10960100" y="1563688"/>
          <p14:tracePt t="212734" x="10841038" y="1530350"/>
          <p14:tracePt t="212745" x="10721975" y="1495425"/>
          <p14:tracePt t="212758" x="10620375" y="1470025"/>
          <p14:tracePt t="212765" x="10509250" y="1436688"/>
          <p14:tracePt t="212768" x="10374313" y="1385888"/>
          <p14:tracePt t="212777" x="10245725" y="1368425"/>
          <p14:tracePt t="212782" x="10118725" y="1325563"/>
          <p14:tracePt t="212794" x="9991725" y="1308100"/>
          <p14:tracePt t="212801" x="9864725" y="1282700"/>
          <p14:tracePt t="212810" x="9736138" y="1257300"/>
          <p14:tracePt t="212816" x="9601200" y="1231900"/>
          <p14:tracePt t="212829" x="9490075" y="1223963"/>
          <p14:tracePt t="212833" x="9371013" y="1198563"/>
          <p14:tracePt t="212848" x="9175750" y="1181100"/>
          <p14:tracePt t="212856" x="9074150" y="1163638"/>
          <p14:tracePt t="212863" x="8972550" y="1147763"/>
          <p14:tracePt t="212896" x="8547100" y="1122363"/>
          <p14:tracePt t="212903" x="8462963" y="1122363"/>
          <p14:tracePt t="212911" x="8385175" y="1122363"/>
          <p14:tracePt t="212920" x="8334375" y="1122363"/>
          <p14:tracePt t="212928" x="8291513" y="1122363"/>
          <p14:tracePt t="212984" x="8240713" y="1122363"/>
          <p14:tracePt t="213000" x="8199438" y="1138238"/>
          <p14:tracePt t="213018" x="8088313" y="1181100"/>
          <p14:tracePt t="213026" x="8020050" y="1223963"/>
          <p14:tracePt t="213032" x="7935913" y="1282700"/>
          <p14:tracePt t="213040" x="7859713" y="1325563"/>
          <p14:tracePt t="213048" x="7791450" y="1385888"/>
          <p14:tracePt t="213057" x="7740650" y="1436688"/>
          <p14:tracePt t="213063" x="7688263" y="1487488"/>
          <p14:tracePt t="213072" x="7637463" y="1530350"/>
          <p14:tracePt t="213082" x="7596188" y="1563688"/>
          <p14:tracePt t="213087" x="7561263" y="1606550"/>
          <p14:tracePt t="213097" x="7510463" y="1657350"/>
          <p14:tracePt t="213104" x="7477125" y="1690688"/>
          <p14:tracePt t="213110" x="7451725" y="1733550"/>
          <p14:tracePt t="213120" x="7434263" y="1766888"/>
          <p14:tracePt t="213127" x="7400925" y="1819275"/>
          <p14:tracePt t="213145" x="7366000" y="1920875"/>
          <p14:tracePt t="213151" x="7340600" y="1971675"/>
          <p14:tracePt t="213160" x="7315200" y="2039938"/>
          <p14:tracePt t="213167" x="7272338" y="2116138"/>
          <p14:tracePt t="213179" x="7239000" y="2192338"/>
          <p14:tracePt t="213184" x="7204075" y="2260600"/>
          <p14:tracePt t="213195" x="7178675" y="2328863"/>
          <p14:tracePt t="213199" x="7162800" y="2387600"/>
          <p14:tracePt t="213211" x="7145338" y="2463800"/>
          <p14:tracePt t="213216" x="7119938" y="2532063"/>
          <p14:tracePt t="213226" x="7085013" y="2600325"/>
          <p14:tracePt t="213232" x="7077075" y="2660650"/>
          <p14:tracePt t="213244" x="7051675" y="2711450"/>
          <p14:tracePt t="213267" x="7008813" y="2846388"/>
          <p14:tracePt t="213274" x="6983413" y="2906713"/>
          <p14:tracePt t="213279" x="6975475" y="2965450"/>
          <p14:tracePt t="213289" x="6967538" y="3033713"/>
          <p14:tracePt t="213296" x="6958013" y="3094038"/>
          <p14:tracePt t="213304" x="6958013" y="3152775"/>
          <p14:tracePt t="213311" x="6958013" y="3195638"/>
          <p14:tracePt t="213319" x="6958013" y="3246438"/>
          <p14:tracePt t="213327" x="6958013" y="3271838"/>
          <p14:tracePt t="213335" x="6950075" y="3305175"/>
          <p14:tracePt t="213345" x="6932613" y="3330575"/>
          <p14:tracePt t="213351" x="6924675" y="3355975"/>
          <p14:tracePt t="213360" x="6924675" y="3382963"/>
          <p14:tracePt t="213368" x="6924675" y="3424238"/>
          <p14:tracePt t="213378" x="6924675" y="3475038"/>
          <p14:tracePt t="213390" x="6924675" y="3568700"/>
          <p14:tracePt t="213400" x="6924675" y="3619500"/>
          <p14:tracePt t="213412" x="6932613" y="3662363"/>
          <p14:tracePt t="213415" x="6950075" y="3697288"/>
          <p14:tracePt t="213430" x="6967538" y="3763963"/>
          <p14:tracePt t="213440" x="6975475" y="3781425"/>
          <p14:tracePt t="213448" x="6975475" y="3816350"/>
          <p14:tracePt t="213457" x="7000875" y="3849688"/>
          <p14:tracePt t="213474" x="7000875" y="3857625"/>
          <p14:tracePt t="213479" x="7000875" y="3875088"/>
          <p14:tracePt t="213501" x="7008813" y="3883025"/>
          <p14:tracePt t="221713" x="7018338" y="3908425"/>
          <p14:tracePt t="221727" x="7026275" y="3917950"/>
          <p14:tracePt t="221755" x="7034213" y="3925888"/>
          <p14:tracePt t="221761" x="7043738" y="3925888"/>
          <p14:tracePt t="221768" x="7051675" y="3943350"/>
          <p14:tracePt t="221775" x="7059613" y="3960813"/>
          <p14:tracePt t="221797" x="7077075" y="4044950"/>
          <p14:tracePt t="221802" x="7085013" y="4087813"/>
          <p14:tracePt t="221809" x="7085013" y="4146550"/>
          <p14:tracePt t="221815" x="7085013" y="4189413"/>
          <p14:tracePt t="221825" x="7085013" y="4214813"/>
          <p14:tracePt t="221832" x="7085013" y="4257675"/>
          <p14:tracePt t="221843" x="7085013" y="4325938"/>
          <p14:tracePt t="221848" x="7102475" y="4402138"/>
          <p14:tracePt t="221859" x="7127875" y="4478338"/>
          <p14:tracePt t="221863" x="7137400" y="4538663"/>
          <p14:tracePt t="221876" x="7145338" y="4597400"/>
          <p14:tracePt t="221880" x="7153275" y="4640263"/>
          <p14:tracePt t="221894" x="7162800" y="4683125"/>
          <p14:tracePt t="221903" x="7162800" y="4691063"/>
          <p14:tracePt t="221915" x="7162800" y="4724400"/>
          <p14:tracePt t="221919" x="7162800" y="4733925"/>
          <p14:tracePt t="221927" x="7162800" y="4749800"/>
          <p14:tracePt t="221936" x="7162800" y="4759325"/>
          <p14:tracePt t="221944" x="7162800" y="4767263"/>
          <p14:tracePt t="221952" x="7162800" y="4792663"/>
          <p14:tracePt t="221958" x="7162800" y="4810125"/>
          <p14:tracePt t="221968" x="7162800" y="4827588"/>
          <p14:tracePt t="221975" x="7196138" y="4878388"/>
          <p14:tracePt t="221984" x="7196138" y="4886325"/>
          <p14:tracePt t="221991" x="7204075" y="4919663"/>
          <p14:tracePt t="221999" x="7221538" y="4954588"/>
          <p14:tracePt t="222009" x="7239000" y="4997450"/>
          <p14:tracePt t="222015" x="7256463" y="5005388"/>
          <p14:tracePt t="222033" x="7281863" y="5038725"/>
          <p14:tracePt t="222041" x="7297738" y="5056188"/>
          <p14:tracePt t="222047" x="7332663" y="5081588"/>
          <p14:tracePt t="222059" x="7332663" y="5091113"/>
          <p14:tracePt t="222065" x="7358063" y="5091113"/>
          <p14:tracePt t="222076" x="7366000" y="5106988"/>
          <p14:tracePt t="222083" x="7366000" y="5116513"/>
          <p14:tracePt t="222090" x="7373938" y="5116513"/>
          <p14:tracePt t="222093" x="7400925" y="5124450"/>
          <p14:tracePt t="222107" x="7408863" y="5124450"/>
          <p14:tracePt t="222112" x="7442200" y="5124450"/>
          <p14:tracePt t="222120" x="7477125" y="5141913"/>
          <p14:tracePt t="222129" x="7510463" y="5141913"/>
          <p14:tracePt t="222137" x="7553325" y="5167313"/>
          <p14:tracePt t="222142" x="7570788" y="5167313"/>
          <p14:tracePt t="222151" x="7586663" y="5167313"/>
          <p14:tracePt t="222162" x="7604125" y="5167313"/>
          <p14:tracePt t="222168" x="7637463" y="5167313"/>
          <p14:tracePt t="222175" x="7646988" y="5167313"/>
          <p14:tracePt t="222184" x="7672388" y="5167313"/>
          <p14:tracePt t="222191" x="7680325" y="5167313"/>
          <p14:tracePt t="222200" x="7705725" y="5167313"/>
          <p14:tracePt t="222208" x="7705725" y="5157788"/>
          <p14:tracePt t="222216" x="7715250" y="5132388"/>
          <p14:tracePt t="222224" x="7715250" y="5099050"/>
          <p14:tracePt t="222233" x="7715250" y="5081588"/>
          <p14:tracePt t="222271" x="7688263" y="5022850"/>
          <p14:tracePt t="222360" x="7680325" y="4987925"/>
          <p14:tracePt t="222368" x="7672388" y="4954588"/>
          <p14:tracePt t="222375" x="7672388" y="4946650"/>
          <p14:tracePt t="222386" x="7672388" y="4886325"/>
          <p14:tracePt t="222391" x="7672388" y="4878388"/>
          <p14:tracePt t="222401" x="7672388" y="4868863"/>
          <p14:tracePt t="222410" x="7662863" y="4860925"/>
          <p14:tracePt t="222481" x="7654925" y="4852988"/>
          <p14:tracePt t="222512" x="7637463" y="4843463"/>
          <p14:tracePt t="222629" x="7621588" y="4818063"/>
          <p14:tracePt t="234506" x="7604125" y="4818063"/>
          <p14:tracePt t="234560" x="7561263" y="4784725"/>
          <p14:tracePt t="234567" x="7535863" y="4749800"/>
          <p14:tracePt t="234575" x="7502525" y="4708525"/>
          <p14:tracePt t="234583" x="7451725" y="4630738"/>
          <p14:tracePt t="234592" x="7366000" y="4538663"/>
          <p14:tracePt t="234609" x="7170738" y="4333875"/>
          <p14:tracePt t="234615" x="7043738" y="4240213"/>
          <p14:tracePt t="234624" x="6915150" y="4138613"/>
          <p14:tracePt t="234632" x="6770688" y="4044950"/>
          <p14:tracePt t="234639" x="6653213" y="3968750"/>
          <p14:tracePt t="234648" x="6499225" y="3875088"/>
          <p14:tracePt t="234657" x="6338888" y="3790950"/>
          <p14:tracePt t="234664" x="6142038" y="3687763"/>
          <p14:tracePt t="234670" x="5921375" y="3578225"/>
          <p14:tracePt t="234678" x="5692775" y="3449638"/>
          <p14:tracePt t="234686" x="5446713" y="3330575"/>
          <p14:tracePt t="234694" x="5199063" y="3221038"/>
          <p14:tracePt t="234704" x="5013325" y="3127375"/>
          <p14:tracePt t="234710" x="4826000" y="3041650"/>
          <p14:tracePt t="234720" x="4638675" y="2974975"/>
          <p14:tracePt t="234726" x="4468813" y="2914650"/>
          <p14:tracePt t="234738" x="4248150" y="2830513"/>
          <p14:tracePt t="234742" x="4070350" y="2752725"/>
          <p14:tracePt t="234751" x="3883025" y="2668588"/>
          <p14:tracePt t="234759" x="3713163" y="2592388"/>
          <p14:tracePt t="234766" x="3586163" y="2524125"/>
          <p14:tracePt t="234774" x="3457575" y="2463800"/>
          <p14:tracePt t="234784" x="3338513" y="2413000"/>
          <p14:tracePt t="234791" x="3228975" y="2362200"/>
          <p14:tracePt t="234798" x="3143250" y="2319338"/>
          <p14:tracePt t="234806" x="3067050" y="2278063"/>
          <p14:tracePt t="234814" x="2973388" y="2200275"/>
          <p14:tracePt t="234823" x="2863850" y="2124075"/>
          <p14:tracePt t="234831" x="2727325" y="2022475"/>
          <p14:tracePt t="234839" x="2600325" y="1920875"/>
          <p14:tracePt t="234846" x="2446338" y="1809750"/>
          <p14:tracePt t="234855" x="2301875" y="1700213"/>
          <p14:tracePt t="234862" x="2124075" y="1589088"/>
          <p14:tracePt t="234871" x="1987550" y="1512888"/>
          <p14:tracePt t="234878" x="1885950" y="1427163"/>
          <p14:tracePt t="234887" x="1776413" y="1368425"/>
          <p14:tracePt t="234895" x="1665288" y="1308100"/>
          <p14:tracePt t="234902" x="1554163" y="1266825"/>
          <p14:tracePt t="234911" x="1487488" y="1241425"/>
          <p14:tracePt t="234918" x="1409700" y="1223963"/>
          <p14:tracePt t="234926" x="1317625" y="1198563"/>
          <p14:tracePt t="234934" x="1231900" y="1189038"/>
          <p14:tracePt t="234942" x="1173163" y="1189038"/>
          <p14:tracePt t="234950" x="1130300" y="1189038"/>
          <p14:tracePt t="235113" x="1130300" y="1181100"/>
          <p14:tracePt t="235118" x="1138238" y="1173163"/>
          <p14:tracePt t="235127" x="1138238" y="1147763"/>
          <p14:tracePt t="235134" x="1112838" y="1122363"/>
          <p14:tracePt t="235142" x="1079500" y="1087438"/>
          <p14:tracePt t="235150" x="993775" y="1003300"/>
          <p14:tracePt t="235160" x="900113" y="909638"/>
          <p14:tracePt t="235166" x="755650" y="808038"/>
          <p14:tracePt t="235174" x="560388" y="688975"/>
          <p14:tracePt t="235182" x="382588" y="552450"/>
          <p14:tracePt t="235190" x="263525" y="466725"/>
          <p14:tracePt t="235198" x="144463" y="400050"/>
          <p14:tracePt t="235206" x="33338" y="322263"/>
        </p14:tracePtLst>
      </p14:laserTraceLst>
    </p:ext>
  </p:extLs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j-lt"/>
              </a:rPr>
              <a:t>(7) PCF setup and procedure for W-shaped beam component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BFDAF33A-75E1-4C0B-A22B-EAC9B12C110F}" type="slidenum">
              <a:rPr lang="de-DE" smtClean="0"/>
              <a:pPr algn="ctr"/>
              <a:t>9</a:t>
            </a:fld>
            <a:endParaRPr lang="de-DE" dirty="0"/>
          </a:p>
        </p:txBody>
      </p:sp>
      <p:pic>
        <p:nvPicPr>
          <p:cNvPr id="69" name="图片 68">
            <a:extLst>
              <a:ext uri="{FF2B5EF4-FFF2-40B4-BE49-F238E27FC236}">
                <a16:creationId xmlns:a16="http://schemas.microsoft.com/office/drawing/2014/main" id="{6F0B2753-363F-B22C-8ECA-91B57D844C1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064" y="1262445"/>
            <a:ext cx="7018616" cy="4191355"/>
          </a:xfrm>
          <a:prstGeom prst="rect">
            <a:avLst/>
          </a:prstGeom>
        </p:spPr>
      </p:pic>
      <p:sp>
        <p:nvSpPr>
          <p:cNvPr id="71" name="文本框 70">
            <a:extLst>
              <a:ext uri="{FF2B5EF4-FFF2-40B4-BE49-F238E27FC236}">
                <a16:creationId xmlns:a16="http://schemas.microsoft.com/office/drawing/2014/main" id="{3ED357C5-0A57-25AF-6859-A61463E42A03}"/>
              </a:ext>
            </a:extLst>
          </p:cNvPr>
          <p:cNvSpPr txBox="1"/>
          <p:nvPr/>
        </p:nvSpPr>
        <p:spPr>
          <a:xfrm>
            <a:off x="2063552" y="5539298"/>
            <a:ext cx="4494633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de-DE"/>
            </a:defPPr>
            <a:lvl1pPr>
              <a:defRPr kumimoji="0" sz="3000" b="0" i="0" u="none" strike="noStrike" cap="none" spc="0" normalizeH="0" baseline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+mj-ea"/>
                <a:cs typeface="+mj-cs"/>
              </a:defRPr>
            </a:lvl1pPr>
          </a:lstStyle>
          <a:p>
            <a:r>
              <a:rPr lang="en-US" altLang="zh-CN" dirty="0"/>
              <a:t>Cryogenic stamping system</a:t>
            </a:r>
            <a:endParaRPr lang="zh-CN" altLang="en-US" dirty="0"/>
          </a:p>
        </p:txBody>
      </p:sp>
      <p:sp>
        <p:nvSpPr>
          <p:cNvPr id="73" name="文本框 72">
            <a:extLst>
              <a:ext uri="{FF2B5EF4-FFF2-40B4-BE49-F238E27FC236}">
                <a16:creationId xmlns:a16="http://schemas.microsoft.com/office/drawing/2014/main" id="{740C39CD-A733-D064-6667-9ACDFD4E94CB}"/>
              </a:ext>
            </a:extLst>
          </p:cNvPr>
          <p:cNvSpPr txBox="1"/>
          <p:nvPr/>
        </p:nvSpPr>
        <p:spPr>
          <a:xfrm>
            <a:off x="8036693" y="5539298"/>
            <a:ext cx="3796941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de-DE"/>
            </a:defPPr>
            <a:lvl1pPr>
              <a:defRPr kumimoji="0" sz="3000" b="0" i="0" u="none" strike="noStrike" cap="none" spc="0" normalizeH="0" baseline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+mj-ea"/>
                <a:cs typeface="+mj-cs"/>
              </a:defRPr>
            </a:lvl1pPr>
          </a:lstStyle>
          <a:p>
            <a:r>
              <a:rPr lang="en-US" altLang="zh-CN" dirty="0"/>
              <a:t>W-shaped components</a:t>
            </a:r>
            <a:endParaRPr lang="zh-CN" altLang="en-US" dirty="0"/>
          </a:p>
        </p:txBody>
      </p:sp>
      <p:pic>
        <p:nvPicPr>
          <p:cNvPr id="74" name="图片 73">
            <a:extLst>
              <a:ext uri="{FF2B5EF4-FFF2-40B4-BE49-F238E27FC236}">
                <a16:creationId xmlns:a16="http://schemas.microsoft.com/office/drawing/2014/main" id="{D80CA822-F8BF-9E71-A375-8BCEE0938F8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73" t="16993" r="16758" b="19706"/>
          <a:stretch/>
        </p:blipFill>
        <p:spPr>
          <a:xfrm rot="10800000">
            <a:off x="8405032" y="1003228"/>
            <a:ext cx="3051600" cy="2189563"/>
          </a:xfrm>
          <a:prstGeom prst="rect">
            <a:avLst/>
          </a:prstGeom>
        </p:spPr>
      </p:pic>
      <p:pic>
        <p:nvPicPr>
          <p:cNvPr id="75" name="图片 74">
            <a:extLst>
              <a:ext uri="{FF2B5EF4-FFF2-40B4-BE49-F238E27FC236}">
                <a16:creationId xmlns:a16="http://schemas.microsoft.com/office/drawing/2014/main" id="{8457CF2A-5AB9-FEEA-20C1-55A1376FE678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58" t="13835" r="10904" b="16051"/>
          <a:stretch/>
        </p:blipFill>
        <p:spPr>
          <a:xfrm rot="10800000">
            <a:off x="8409363" y="3358123"/>
            <a:ext cx="3051600" cy="2121541"/>
          </a:xfrm>
          <a:prstGeom prst="rect">
            <a:avLst/>
          </a:prstGeom>
        </p:spPr>
      </p:pic>
      <p:sp>
        <p:nvSpPr>
          <p:cNvPr id="76" name="文本框 75">
            <a:extLst>
              <a:ext uri="{FF2B5EF4-FFF2-40B4-BE49-F238E27FC236}">
                <a16:creationId xmlns:a16="http://schemas.microsoft.com/office/drawing/2014/main" id="{CAB7E2A7-420C-289A-D292-1A6C39B494A7}"/>
              </a:ext>
            </a:extLst>
          </p:cNvPr>
          <p:cNvSpPr txBox="1"/>
          <p:nvPr/>
        </p:nvSpPr>
        <p:spPr>
          <a:xfrm>
            <a:off x="9768408" y="2638794"/>
            <a:ext cx="576064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de-DE"/>
            </a:defPPr>
            <a:lvl1pPr>
              <a:defRPr kumimoji="0" sz="3000" b="0" i="0" u="none" strike="noStrike" cap="none" spc="0" normalizeH="0" baseline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+mj-ea"/>
                <a:cs typeface="+mj-cs"/>
              </a:defRPr>
            </a:lvl1pPr>
          </a:lstStyle>
          <a:p>
            <a:r>
              <a:rPr lang="en-US" altLang="zh-CN" dirty="0">
                <a:solidFill>
                  <a:srgbClr val="FF0000"/>
                </a:solidFill>
              </a:rPr>
              <a:t>RT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77" name="文本框 76">
            <a:extLst>
              <a:ext uri="{FF2B5EF4-FFF2-40B4-BE49-F238E27FC236}">
                <a16:creationId xmlns:a16="http://schemas.microsoft.com/office/drawing/2014/main" id="{04807C8A-6607-3067-9BD3-5AD423ACF372}"/>
              </a:ext>
            </a:extLst>
          </p:cNvPr>
          <p:cNvSpPr txBox="1"/>
          <p:nvPr/>
        </p:nvSpPr>
        <p:spPr>
          <a:xfrm>
            <a:off x="9654539" y="4979025"/>
            <a:ext cx="803802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de-DE"/>
            </a:defPPr>
            <a:lvl1pPr>
              <a:defRPr kumimoji="0" sz="3000" b="0" i="0" u="none" strike="noStrike" cap="none" spc="0" normalizeH="0" baseline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+mj-ea"/>
                <a:cs typeface="+mj-cs"/>
              </a:defRPr>
            </a:lvl1pPr>
          </a:lstStyle>
          <a:p>
            <a:r>
              <a:rPr lang="en-US" altLang="zh-CN" dirty="0">
                <a:solidFill>
                  <a:srgbClr val="FF0000"/>
                </a:solidFill>
              </a:rPr>
              <a:t>PCF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78" name="Fußzeilenplatzhalter 4">
            <a:extLst>
              <a:ext uri="{FF2B5EF4-FFF2-40B4-BE49-F238E27FC236}">
                <a16:creationId xmlns:a16="http://schemas.microsoft.com/office/drawing/2014/main" id="{063B05B3-8D45-03C6-1A67-D9F0FCD1A70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6946304" y="6093301"/>
            <a:ext cx="3860800" cy="628179"/>
          </a:xfrm>
        </p:spPr>
        <p:txBody>
          <a:bodyPr/>
          <a:lstStyle/>
          <a:p>
            <a:r>
              <a:rPr lang="en-US" altLang="zh-CN" dirty="0"/>
              <a:t>B Feng</a:t>
            </a:r>
          </a:p>
          <a:p>
            <a:r>
              <a:rPr lang="en-US" dirty="0"/>
              <a:t>Shanghai Jiao Tong University</a:t>
            </a:r>
          </a:p>
          <a:p>
            <a:r>
              <a:rPr lang="en-US" dirty="0"/>
              <a:t>2023</a:t>
            </a:r>
            <a:r>
              <a:rPr lang="en-US" altLang="zh-CN" dirty="0"/>
              <a:t>/6/19</a:t>
            </a:r>
            <a:endParaRPr lang="en-US" dirty="0"/>
          </a:p>
        </p:txBody>
      </p:sp>
      <p:pic>
        <p:nvPicPr>
          <p:cNvPr id="6" name="音频 5">
            <a:hlinkClick r:id="" action="ppaction://media"/>
            <a:extLst>
              <a:ext uri="{FF2B5EF4-FFF2-40B4-BE49-F238E27FC236}">
                <a16:creationId xmlns:a16="http://schemas.microsoft.com/office/drawing/2014/main" id="{DCAF375F-E71B-4D9C-BF38-FDC9FEAB4A4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4165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5311"/>
    </mc:Choice>
    <mc:Fallback>
      <p:transition spd="slow" advTm="6531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23274" x="3683000" y="6280150"/>
          <p14:tracePt t="23350" x="3008313" y="6721475"/>
          <p14:tracePt t="23359" x="3059113" y="6535738"/>
          <p14:tracePt t="23370" x="3135313" y="6297613"/>
          <p14:tracePt t="23374" x="3219450" y="6008688"/>
          <p14:tracePt t="23385" x="3305175" y="5719763"/>
          <p14:tracePt t="23391" x="3398838" y="5405438"/>
          <p14:tracePt t="23402" x="3500438" y="5081588"/>
          <p14:tracePt t="23407" x="3594100" y="4767263"/>
          <p14:tracePt t="23419" x="3662363" y="4478338"/>
          <p14:tracePt t="23422" x="3703638" y="4197350"/>
          <p14:tracePt t="23431" x="3756025" y="3925888"/>
          <p14:tracePt t="23439" x="3771900" y="3654425"/>
          <p14:tracePt t="23446" x="3789363" y="3441700"/>
          <p14:tracePt t="23455" x="3789363" y="3238500"/>
          <p14:tracePt t="23462" x="3789363" y="3084513"/>
          <p14:tracePt t="23471" x="3789363" y="2949575"/>
          <p14:tracePt t="23478" x="3781425" y="2830513"/>
          <p14:tracePt t="23487" x="3763963" y="2727325"/>
          <p14:tracePt t="23494" x="3729038" y="2625725"/>
          <p14:tracePt t="23502" x="3670300" y="2524125"/>
          <p14:tracePt t="23510" x="3586163" y="2430463"/>
          <p14:tracePt t="23518" x="3500438" y="2319338"/>
          <p14:tracePt t="23527" x="3398838" y="2227263"/>
          <p14:tracePt t="23536" x="3287713" y="2149475"/>
          <p14:tracePt t="23542" x="3160713" y="2073275"/>
          <p14:tracePt t="23554" x="3016250" y="1997075"/>
          <p14:tracePt t="23558" x="2871788" y="1903413"/>
          <p14:tracePt t="23569" x="2709863" y="1827213"/>
          <p14:tracePt t="23574" x="2574925" y="1751013"/>
          <p14:tracePt t="23591" x="2446338" y="1690688"/>
          <p14:tracePt t="23604" x="2327275" y="1631950"/>
          <p14:tracePt t="23606" x="2217738" y="1581150"/>
          <p14:tracePt t="23619" x="2149475" y="1555750"/>
          <p14:tracePt t="23623" x="2065338" y="1504950"/>
          <p14:tracePt t="23635" x="2005013" y="1487488"/>
          <p14:tracePt t="23639" x="1946275" y="1452563"/>
          <p14:tracePt t="23652" x="1885950" y="1427163"/>
          <p14:tracePt t="23654" x="1835150" y="1419225"/>
          <p14:tracePt t="23665" x="1758950" y="1393825"/>
          <p14:tracePt t="23671" x="1657350" y="1368425"/>
          <p14:tracePt t="23681" x="1546225" y="1350963"/>
          <p14:tracePt t="23687" x="1401763" y="1325563"/>
          <p14:tracePt t="23699" x="1257300" y="1317625"/>
          <p14:tracePt t="23702" x="1120775" y="1317625"/>
          <p14:tracePt t="23713" x="976313" y="1317625"/>
          <p14:tracePt t="23719" x="841375" y="1317625"/>
          <p14:tracePt t="23730" x="696913" y="1317625"/>
          <p14:tracePt t="23735" x="569913" y="1317625"/>
          <p14:tracePt t="23747" x="466725" y="1325563"/>
          <p14:tracePt t="23751" x="365125" y="1360488"/>
          <p14:tracePt t="23760" x="306388" y="1419225"/>
          <p14:tracePt t="23766" x="238125" y="1477963"/>
          <p14:tracePt t="23774" x="177800" y="1563688"/>
          <p14:tracePt t="23784" x="127000" y="1665288"/>
          <p14:tracePt t="23790" x="76200" y="1766888"/>
          <p14:tracePt t="23799" x="42863" y="1870075"/>
          <p14:tracePt t="23807" x="7938" y="1971675"/>
          <p14:tracePt t="23870" x="50800" y="3314700"/>
          <p14:tracePt t="23879" x="127000" y="3527425"/>
          <p14:tracePt t="23886" x="187325" y="3679825"/>
          <p14:tracePt t="23895" x="271463" y="3841750"/>
          <p14:tracePt t="23903" x="347663" y="3986213"/>
          <p14:tracePt t="23911" x="415925" y="4087813"/>
          <p14:tracePt t="23919" x="501650" y="4197350"/>
          <p14:tracePt t="23930" x="577850" y="4283075"/>
          <p14:tracePt t="23935" x="671513" y="4376738"/>
          <p14:tracePt t="23946" x="765175" y="4478338"/>
          <p14:tracePt t="23952" x="858838" y="4546600"/>
          <p14:tracePt t="23961" x="968375" y="4614863"/>
          <p14:tracePt t="23967" x="1079500" y="4657725"/>
          <p14:tracePt t="23978" x="1181100" y="4708525"/>
          <p14:tracePt t="23984" x="1300163" y="4749800"/>
          <p14:tracePt t="23991" x="1452563" y="4802188"/>
          <p14:tracePt t="24000" x="1606550" y="4868863"/>
          <p14:tracePt t="24006" x="1784350" y="4919663"/>
          <p14:tracePt t="24015" x="1987550" y="4979988"/>
          <p14:tracePt t="24025" x="2192338" y="5038725"/>
          <p14:tracePt t="24031" x="2413000" y="5081588"/>
          <p14:tracePt t="24039" x="2633663" y="5116513"/>
          <p14:tracePt t="24047" x="2846388" y="5124450"/>
          <p14:tracePt t="24055" x="3084513" y="5141913"/>
          <p14:tracePt t="24063" x="3313113" y="5141913"/>
          <p14:tracePt t="24070" x="3543300" y="5141913"/>
          <p14:tracePt t="24079" x="3806825" y="5141913"/>
          <p14:tracePt t="24087" x="4070350" y="5141913"/>
          <p14:tracePt t="24095" x="4298950" y="5141913"/>
          <p14:tracePt t="24103" x="4476750" y="5141913"/>
          <p14:tracePt t="24111" x="4630738" y="5141913"/>
          <p14:tracePt t="24119" x="4775200" y="5116513"/>
          <p14:tracePt t="24127" x="4902200" y="5064125"/>
          <p14:tracePt t="24135" x="4995863" y="5005388"/>
          <p14:tracePt t="24143" x="5072063" y="4946650"/>
          <p14:tracePt t="24152" x="5140325" y="4860925"/>
          <p14:tracePt t="24159" x="5199063" y="4767263"/>
          <p14:tracePt t="24166" x="5241925" y="4657725"/>
          <p14:tracePt t="24176" x="5292725" y="4503738"/>
          <p14:tracePt t="24183" x="5335588" y="4308475"/>
          <p14:tracePt t="24194" x="5368925" y="4095750"/>
          <p14:tracePt t="24199" x="5378450" y="3849688"/>
          <p14:tracePt t="24212" x="5394325" y="3611563"/>
          <p14:tracePt t="24214" x="5394325" y="3382963"/>
          <p14:tracePt t="24226" x="5394325" y="3178175"/>
          <p14:tracePt t="24231" x="5378450" y="2957513"/>
          <p14:tracePt t="24240" x="5335588" y="2787650"/>
          <p14:tracePt t="24247" x="5292725" y="2592388"/>
          <p14:tracePt t="24257" x="5249863" y="2422525"/>
          <p14:tracePt t="24263" x="5183188" y="2243138"/>
          <p14:tracePt t="24271" x="5097463" y="2047875"/>
          <p14:tracePt t="24279" x="5029200" y="1895475"/>
          <p14:tracePt t="24286" x="4935538" y="1751013"/>
          <p14:tracePt t="24295" x="4833938" y="1597025"/>
          <p14:tracePt t="24304" x="4724400" y="1495425"/>
          <p14:tracePt t="24311" x="4605338" y="1393825"/>
          <p14:tracePt t="24319" x="4486275" y="1308100"/>
          <p14:tracePt t="24327" x="4324350" y="1223963"/>
          <p14:tracePt t="24335" x="4129088" y="1112838"/>
          <p14:tracePt t="24343" x="3908425" y="1003300"/>
          <p14:tracePt t="24351" x="3695700" y="909638"/>
          <p14:tracePt t="24359" x="3508375" y="841375"/>
          <p14:tracePt t="24367" x="3381375" y="798513"/>
          <p14:tracePt t="24375" x="3262313" y="755650"/>
          <p14:tracePt t="24383" x="3178175" y="739775"/>
          <p14:tracePt t="24391" x="3117850" y="730250"/>
          <p14:tracePt t="24398" x="3074988" y="730250"/>
          <p14:tracePt t="24407" x="3041650" y="722313"/>
          <p14:tracePt t="24415" x="3033713" y="722313"/>
          <p14:tracePt t="24423" x="3033713" y="714375"/>
          <p14:tracePt t="24431" x="3008313" y="714375"/>
          <p14:tracePt t="25929" x="2998788" y="722313"/>
          <p14:tracePt t="25934" x="3016250" y="755650"/>
          <p14:tracePt t="25943" x="3059113" y="815975"/>
          <p14:tracePt t="25951" x="3100388" y="884238"/>
          <p14:tracePt t="25959" x="3109913" y="917575"/>
          <p14:tracePt t="25968" x="3127375" y="952500"/>
          <p14:tracePt t="25985" x="3160713" y="1044575"/>
          <p14:tracePt t="25991" x="3178175" y="1104900"/>
          <p14:tracePt t="25998" x="3186113" y="1138238"/>
          <p14:tracePt t="26007" x="3203575" y="1189038"/>
          <p14:tracePt t="26015" x="3228975" y="1231900"/>
          <p14:tracePt t="26023" x="3236913" y="1282700"/>
          <p14:tracePt t="26031" x="3244850" y="1317625"/>
          <p14:tracePt t="26038" x="3254375" y="1350963"/>
          <p14:tracePt t="26047" x="3254375" y="1376363"/>
          <p14:tracePt t="26054" x="3262313" y="1411288"/>
          <p14:tracePt t="26063" x="3262313" y="1427163"/>
          <p14:tracePt t="26070" x="3262313" y="1452563"/>
          <p14:tracePt t="26078" x="3262313" y="1487488"/>
          <p14:tracePt t="26086" x="3262313" y="1520825"/>
          <p14:tracePt t="26095" x="3262313" y="1546225"/>
          <p14:tracePt t="26111" x="3262313" y="1555750"/>
          <p14:tracePt t="26118" x="3262313" y="1563688"/>
          <p14:tracePt t="26127" x="3262313" y="1571625"/>
          <p14:tracePt t="26143" x="3244850" y="1589088"/>
          <p14:tracePt t="26151" x="3244850" y="1597025"/>
          <p14:tracePt t="26159" x="3236913" y="1597025"/>
          <p14:tracePt t="26175" x="3211513" y="1622425"/>
          <p14:tracePt t="26183" x="3194050" y="1631950"/>
          <p14:tracePt t="26191" x="3186113" y="1639888"/>
          <p14:tracePt t="26199" x="3178175" y="1649413"/>
          <p14:tracePt t="26207" x="3168650" y="1657350"/>
          <p14:tracePt t="26214" x="3152775" y="1674813"/>
          <p14:tracePt t="26237" x="3143250" y="1682750"/>
          <p14:tracePt t="26238" x="3135313" y="1682750"/>
          <p14:tracePt t="26247" x="3127375" y="1700213"/>
          <p14:tracePt t="28363" x="3117850" y="1708150"/>
          <p14:tracePt t="28366" x="3117850" y="1741488"/>
          <p14:tracePt t="28375" x="3117850" y="1793875"/>
          <p14:tracePt t="28382" x="3117850" y="1827213"/>
          <p14:tracePt t="28391" x="3117850" y="1878013"/>
          <p14:tracePt t="28402" x="3117850" y="1954213"/>
          <p14:tracePt t="28409" x="3135313" y="2030413"/>
          <p14:tracePt t="28414" x="3168650" y="2116138"/>
          <p14:tracePt t="28422" x="3211513" y="2235200"/>
          <p14:tracePt t="28431" x="3270250" y="2362200"/>
          <p14:tracePt t="28438" x="3330575" y="2473325"/>
          <p14:tracePt t="28447" x="3398838" y="2574925"/>
          <p14:tracePt t="28455" x="3482975" y="2676525"/>
          <p14:tracePt t="28463" x="3576638" y="2787650"/>
          <p14:tracePt t="28471" x="3662363" y="2897188"/>
          <p14:tracePt t="28478" x="3756025" y="3000375"/>
          <p14:tracePt t="28487" x="3840163" y="3094038"/>
          <p14:tracePt t="28495" x="3900488" y="3144838"/>
          <p14:tracePt t="28503" x="3967163" y="3211513"/>
          <p14:tracePt t="28511" x="4010025" y="3254375"/>
          <p14:tracePt t="28519" x="4044950" y="3289300"/>
          <p14:tracePt t="28527" x="4060825" y="3297238"/>
          <p14:tracePt t="28583" x="4070350" y="3305175"/>
          <p14:tracePt t="28599" x="4095750" y="3314700"/>
          <p14:tracePt t="28606" x="4103688" y="3322638"/>
          <p14:tracePt t="28615" x="4137025" y="3330575"/>
          <p14:tracePt t="28622" x="4154488" y="3355975"/>
          <p14:tracePt t="28630" x="4179888" y="3355975"/>
          <p14:tracePt t="28639" x="4197350" y="3373438"/>
          <p14:tracePt t="28647" x="4214813" y="3382963"/>
          <p14:tracePt t="28654" x="4230688" y="3408363"/>
          <p14:tracePt t="28670" x="4256088" y="3416300"/>
          <p14:tracePt t="28678" x="4265613" y="3433763"/>
          <p14:tracePt t="28711" x="4273550" y="3441700"/>
          <p14:tracePt t="28718" x="4281488" y="3441700"/>
          <p14:tracePt t="28727" x="4306888" y="3441700"/>
          <p14:tracePt t="28735" x="4349750" y="3449638"/>
          <p14:tracePt t="28743" x="4392613" y="3449638"/>
          <p14:tracePt t="28751" x="4435475" y="3449638"/>
          <p14:tracePt t="28759" x="4460875" y="3449638"/>
          <p14:tracePt t="28767" x="4519613" y="3416300"/>
          <p14:tracePt t="28775" x="4562475" y="3355975"/>
          <p14:tracePt t="28783" x="4570413" y="3322638"/>
          <p14:tracePt t="28791" x="4579938" y="3246438"/>
          <p14:tracePt t="28804" x="4587875" y="3160713"/>
          <p14:tracePt t="28806" x="4595813" y="3059113"/>
          <p14:tracePt t="28815" x="4613275" y="2932113"/>
          <p14:tracePt t="28823" x="4613275" y="2795588"/>
          <p14:tracePt t="28831" x="4605338" y="2651125"/>
          <p14:tracePt t="28839" x="4587875" y="2506663"/>
          <p14:tracePt t="28847" x="4545013" y="2371725"/>
          <p14:tracePt t="28854" x="4494213" y="2200275"/>
          <p14:tracePt t="28866" x="4451350" y="2065338"/>
          <p14:tracePt t="28871" x="4400550" y="1938338"/>
          <p14:tracePt t="28879" x="4359275" y="1819275"/>
          <p14:tracePt t="28887" x="4281488" y="1716088"/>
          <p14:tracePt t="28895" x="4230688" y="1622425"/>
          <p14:tracePt t="28902" x="4171950" y="1546225"/>
          <p14:tracePt t="28911" x="4111625" y="1504950"/>
          <p14:tracePt t="28919" x="4035425" y="1462088"/>
          <p14:tracePt t="28927" x="3951288" y="1419225"/>
          <p14:tracePt t="28935" x="3848100" y="1368425"/>
          <p14:tracePt t="28943" x="3738563" y="1333500"/>
          <p14:tracePt t="28951" x="3619500" y="1300163"/>
          <p14:tracePt t="28959" x="3500438" y="1274763"/>
          <p14:tracePt t="28975" x="3322638" y="1249363"/>
          <p14:tracePt t="28984" x="3160713" y="1223963"/>
          <p14:tracePt t="28991" x="2998788" y="1198563"/>
          <p14:tracePt t="29000" x="2854325" y="1189038"/>
          <p14:tracePt t="29007" x="2709863" y="1163638"/>
          <p14:tracePt t="29015" x="2574925" y="1155700"/>
          <p14:tracePt t="29023" x="2430463" y="1138238"/>
          <p14:tracePt t="29030" x="2301875" y="1138238"/>
          <p14:tracePt t="29038" x="2174875" y="1138238"/>
          <p14:tracePt t="29047" x="2065338" y="1138238"/>
          <p14:tracePt t="29055" x="1962150" y="1138238"/>
          <p14:tracePt t="29063" x="1878013" y="1138238"/>
          <p14:tracePt t="29070" x="1792288" y="1138238"/>
          <p14:tracePt t="29079" x="1708150" y="1138238"/>
          <p14:tracePt t="29086" x="1622425" y="1138238"/>
          <p14:tracePt t="29095" x="1554163" y="1155700"/>
          <p14:tracePt t="29103" x="1487488" y="1189038"/>
          <p14:tracePt t="29111" x="1435100" y="1216025"/>
          <p14:tracePt t="29119" x="1384300" y="1257300"/>
          <p14:tracePt t="29127" x="1350963" y="1292225"/>
          <p14:tracePt t="29135" x="1308100" y="1343025"/>
          <p14:tracePt t="29143" x="1265238" y="1393825"/>
          <p14:tracePt t="29151" x="1214438" y="1452563"/>
          <p14:tracePt t="29159" x="1173163" y="1504950"/>
          <p14:tracePt t="29168" x="1138238" y="1581150"/>
          <p14:tracePt t="29175" x="1112838" y="1649413"/>
          <p14:tracePt t="29183" x="1062038" y="1733550"/>
          <p14:tracePt t="29190" x="1036638" y="1801813"/>
          <p14:tracePt t="29199" x="993775" y="1870075"/>
          <p14:tracePt t="29207" x="960438" y="1928813"/>
          <p14:tracePt t="29215" x="925513" y="1997075"/>
          <p14:tracePt t="29223" x="892175" y="2055813"/>
          <p14:tracePt t="29231" x="866775" y="2116138"/>
          <p14:tracePt t="29239" x="831850" y="2166938"/>
          <p14:tracePt t="29246" x="806450" y="2235200"/>
          <p14:tracePt t="29255" x="781050" y="2278063"/>
          <p14:tracePt t="29263" x="773113" y="2354263"/>
          <p14:tracePt t="29271" x="755650" y="2430463"/>
          <p14:tracePt t="29278" x="730250" y="2489200"/>
          <p14:tracePt t="29287" x="722313" y="2549525"/>
          <p14:tracePt t="29295" x="714375" y="2625725"/>
          <p14:tracePt t="29303" x="714375" y="2676525"/>
          <p14:tracePt t="29311" x="714375" y="2736850"/>
          <p14:tracePt t="29321" x="714375" y="2778125"/>
          <p14:tracePt t="29327" x="714375" y="2820988"/>
          <p14:tracePt t="29336" x="714375" y="2871788"/>
          <p14:tracePt t="29353" x="704850" y="2906713"/>
          <p14:tracePt t="29359" x="704850" y="2922588"/>
          <p14:tracePt t="29371" x="704850" y="2965450"/>
          <p14:tracePt t="29374" x="704850" y="3008313"/>
          <p14:tracePt t="29387" x="704850" y="3059113"/>
          <p14:tracePt t="29391" x="704850" y="3101975"/>
          <p14:tracePt t="29403" x="704850" y="3144838"/>
          <p14:tracePt t="29407" x="704850" y="3170238"/>
          <p14:tracePt t="29415" x="704850" y="3211513"/>
          <p14:tracePt t="29423" x="704850" y="3228975"/>
          <p14:tracePt t="29431" x="714375" y="3246438"/>
          <p14:tracePt t="29439" x="730250" y="3289300"/>
          <p14:tracePt t="29447" x="739775" y="3340100"/>
          <p14:tracePt t="29454" x="755650" y="3365500"/>
          <p14:tracePt t="29463" x="765175" y="3373438"/>
          <p14:tracePt t="29471" x="781050" y="3408363"/>
          <p14:tracePt t="29478" x="806450" y="3449638"/>
          <p14:tracePt t="29487" x="823913" y="3459163"/>
          <p14:tracePt t="29495" x="831850" y="3467100"/>
          <p14:tracePt t="29503" x="858838" y="3492500"/>
          <p14:tracePt t="29519" x="884238" y="3502025"/>
          <p14:tracePt t="29527" x="892175" y="3509963"/>
          <p14:tracePt t="29537" x="909638" y="3517900"/>
          <p14:tracePt t="29543" x="917575" y="3527425"/>
          <p14:tracePt t="29554" x="917575" y="3535363"/>
          <p14:tracePt t="29558" x="925513" y="3535363"/>
          <p14:tracePt t="29575" x="942975" y="3560763"/>
          <p14:tracePt t="29587" x="942975" y="3568700"/>
          <p14:tracePt t="29591" x="950913" y="3586163"/>
          <p14:tracePt t="29605" x="960438" y="3603625"/>
          <p14:tracePt t="29606" x="968375" y="3611563"/>
          <p14:tracePt t="29616" x="976313" y="3619500"/>
          <p14:tracePt t="29919" x="976313" y="3629025"/>
          <p14:tracePt t="29929" x="976313" y="3636963"/>
          <p14:tracePt t="29934" x="976313" y="3671888"/>
          <p14:tracePt t="29944" x="985838" y="3679825"/>
          <p14:tracePt t="29960" x="993775" y="3697288"/>
          <p14:tracePt t="30054" x="993775" y="3705225"/>
          <p14:tracePt t="30063" x="1011238" y="3730625"/>
          <p14:tracePt t="30071" x="1028700" y="3748088"/>
          <p14:tracePt t="30079" x="1054100" y="3781425"/>
          <p14:tracePt t="30087" x="1062038" y="3790950"/>
          <p14:tracePt t="30095" x="1069975" y="3816350"/>
          <p14:tracePt t="30111" x="1087438" y="3824288"/>
          <p14:tracePt t="30119" x="1095375" y="3849688"/>
          <p14:tracePt t="30211" x="1104900" y="3875088"/>
          <p14:tracePt t="30343" x="1130300" y="3892550"/>
          <p14:tracePt t="30375" x="1130300" y="3917950"/>
          <p14:tracePt t="30382" x="1130300" y="3925888"/>
          <p14:tracePt t="30392" x="1147763" y="3943350"/>
          <p14:tracePt t="30398" x="1155700" y="3960813"/>
          <p14:tracePt t="30407" x="1155700" y="3968750"/>
          <p14:tracePt t="30415" x="1155700" y="3976688"/>
          <p14:tracePt t="30423" x="1155700" y="3986213"/>
          <p14:tracePt t="30431" x="1155700" y="3994150"/>
          <p14:tracePt t="30439" x="1155700" y="4019550"/>
          <p14:tracePt t="30446" x="1163638" y="4027488"/>
          <p14:tracePt t="30457" x="1163638" y="4044950"/>
          <p14:tracePt t="30475" x="1163638" y="4052888"/>
          <p14:tracePt t="30478" x="1163638" y="4062413"/>
          <p14:tracePt t="30527" x="1173163" y="4079875"/>
          <p14:tracePt t="30535" x="1173163" y="4087813"/>
          <p14:tracePt t="30543" x="1173163" y="4095750"/>
          <p14:tracePt t="30551" x="1181100" y="4121150"/>
          <p14:tracePt t="30559" x="1181100" y="4130675"/>
          <p14:tracePt t="30567" x="1198563" y="4156075"/>
          <p14:tracePt t="30575" x="1198563" y="4164013"/>
          <p14:tracePt t="30583" x="1206500" y="4181475"/>
          <p14:tracePt t="30599" x="1206500" y="4189413"/>
          <p14:tracePt t="30607" x="1206500" y="4197350"/>
          <p14:tracePt t="30639" x="1214438" y="4197350"/>
          <p14:tracePt t="30655" x="1231900" y="4214813"/>
          <p14:tracePt t="30662" x="1231900" y="4224338"/>
          <p14:tracePt t="30688" x="1239838" y="4257675"/>
          <p14:tracePt t="30694" x="1249363" y="4265613"/>
          <p14:tracePt t="30703" x="1257300" y="4265613"/>
          <p14:tracePt t="30712" x="1265238" y="4283075"/>
          <p14:tracePt t="30718" x="1282700" y="4300538"/>
          <p14:tracePt t="30730" x="1300163" y="4308475"/>
          <p14:tracePt t="30735" x="1325563" y="4341813"/>
          <p14:tracePt t="30744" x="1350963" y="4351338"/>
          <p14:tracePt t="30751" x="1393825" y="4384675"/>
          <p14:tracePt t="30759" x="1462088" y="4435475"/>
          <p14:tracePt t="30767" x="1520825" y="4495800"/>
          <p14:tracePt t="30775" x="1571625" y="4538663"/>
          <p14:tracePt t="30783" x="1597025" y="4546600"/>
          <p14:tracePt t="30791" x="1657350" y="4579938"/>
          <p14:tracePt t="30799" x="1698625" y="4597400"/>
          <p14:tracePt t="30807" x="1749425" y="4640263"/>
          <p14:tracePt t="30815" x="1801813" y="4673600"/>
          <p14:tracePt t="30823" x="1868488" y="4699000"/>
          <p14:tracePt t="30831" x="1903413" y="4716463"/>
          <p14:tracePt t="30839" x="1936750" y="4749800"/>
          <p14:tracePt t="30846" x="1987550" y="4767263"/>
          <p14:tracePt t="30854" x="2065338" y="4802188"/>
          <p14:tracePt t="30863" x="2141538" y="4843463"/>
          <p14:tracePt t="30870" x="2192338" y="4868863"/>
          <p14:tracePt t="30879" x="2243138" y="4911725"/>
          <p14:tracePt t="30887" x="2286000" y="4946650"/>
          <p14:tracePt t="30895" x="2336800" y="4962525"/>
          <p14:tracePt t="30902" x="2370138" y="4987925"/>
          <p14:tracePt t="30912" x="2405063" y="4997450"/>
          <p14:tracePt t="30918" x="2438400" y="5013325"/>
          <p14:tracePt t="30927" x="2455863" y="5013325"/>
          <p14:tracePt t="30935" x="2481263" y="5022850"/>
          <p14:tracePt t="30945" x="2514600" y="5030788"/>
          <p14:tracePt t="30951" x="2557463" y="5038725"/>
          <p14:tracePt t="30962" x="2600325" y="5048250"/>
          <p14:tracePt t="30966" x="2651125" y="5073650"/>
          <p14:tracePt t="30975" x="2668588" y="5073650"/>
          <p14:tracePt t="30983" x="2701925" y="5081588"/>
          <p14:tracePt t="30999" x="2709863" y="5081588"/>
          <p14:tracePt t="31102" x="2727325" y="5081588"/>
          <p14:tracePt t="31118" x="2744788" y="5091113"/>
          <p14:tracePt t="31134" x="2752725" y="5091113"/>
          <p14:tracePt t="31145" x="2778125" y="5091113"/>
          <p14:tracePt t="31150" x="2811463" y="5091113"/>
          <p14:tracePt t="31160" x="2838450" y="5091113"/>
          <p14:tracePt t="31167" x="2846388" y="5091113"/>
          <p14:tracePt t="31175" x="2889250" y="5056188"/>
          <p14:tracePt t="31182" x="2930525" y="5030788"/>
          <p14:tracePt t="31191" x="2973388" y="4997450"/>
          <p14:tracePt t="31198" x="2990850" y="4979988"/>
          <p14:tracePt t="31206" x="3016250" y="4937125"/>
          <p14:tracePt t="31214" x="3067050" y="4886325"/>
          <p14:tracePt t="31222" x="3084513" y="4843463"/>
          <p14:tracePt t="31230" x="3117850" y="4792663"/>
          <p14:tracePt t="31238" x="3117850" y="4767263"/>
          <p14:tracePt t="31247" x="3127375" y="4724400"/>
          <p14:tracePt t="31255" x="3127375" y="4691063"/>
          <p14:tracePt t="31263" x="3127375" y="4657725"/>
          <p14:tracePt t="31271" x="3127375" y="4630738"/>
          <p14:tracePt t="31279" x="3127375" y="4605338"/>
          <p14:tracePt t="31297" x="3117850" y="4579938"/>
          <p14:tracePt t="31302" x="3084513" y="4538663"/>
          <p14:tracePt t="31311" x="3084513" y="4521200"/>
          <p14:tracePt t="31319" x="3049588" y="4478338"/>
          <p14:tracePt t="31327" x="3033713" y="4445000"/>
          <p14:tracePt t="31335" x="3016250" y="4394200"/>
          <p14:tracePt t="31342" x="2998788" y="4341813"/>
          <p14:tracePt t="31350" x="2965450" y="4283075"/>
          <p14:tracePt t="31360" x="2930525" y="4206875"/>
          <p14:tracePt t="31366" x="2879725" y="4138613"/>
          <p14:tracePt t="31374" x="2811463" y="4062413"/>
          <p14:tracePt t="31382" x="2744788" y="4011613"/>
          <p14:tracePt t="31391" x="2668588" y="3960813"/>
          <p14:tracePt t="31398" x="2565400" y="3917950"/>
          <p14:tracePt t="31407" x="2481263" y="3883025"/>
          <p14:tracePt t="31415" x="2387600" y="3849688"/>
          <p14:tracePt t="31423" x="2286000" y="3824288"/>
          <p14:tracePt t="31431" x="2182813" y="3806825"/>
          <p14:tracePt t="31439" x="2073275" y="3781425"/>
          <p14:tracePt t="31447" x="1971675" y="3773488"/>
          <p14:tracePt t="31457" x="1885950" y="3756025"/>
          <p14:tracePt t="31462" x="1809750" y="3756025"/>
          <p14:tracePt t="31471" x="1724025" y="3748088"/>
          <p14:tracePt t="31478" x="1657350" y="3748088"/>
          <p14:tracePt t="31487" x="1597025" y="3748088"/>
          <p14:tracePt t="31495" x="1538288" y="3748088"/>
          <p14:tracePt t="31503" x="1470025" y="3748088"/>
          <p14:tracePt t="31511" x="1419225" y="3748088"/>
          <p14:tracePt t="31519" x="1350963" y="3748088"/>
          <p14:tracePt t="31526" x="1274763" y="3748088"/>
          <p14:tracePt t="31535" x="1206500" y="3763963"/>
          <p14:tracePt t="31543" x="1147763" y="3781425"/>
          <p14:tracePt t="31551" x="1095375" y="3798888"/>
          <p14:tracePt t="31560" x="1044575" y="3832225"/>
          <p14:tracePt t="31567" x="1028700" y="3849688"/>
          <p14:tracePt t="31575" x="993775" y="3883025"/>
          <p14:tracePt t="31583" x="968375" y="3908425"/>
          <p14:tracePt t="31591" x="950913" y="3925888"/>
          <p14:tracePt t="31599" x="917575" y="3951288"/>
          <p14:tracePt t="31607" x="900113" y="3968750"/>
          <p14:tracePt t="31615" x="866775" y="4011613"/>
          <p14:tracePt t="31623" x="841375" y="4037013"/>
          <p14:tracePt t="31631" x="831850" y="4044950"/>
          <p14:tracePt t="31639" x="798513" y="4079875"/>
          <p14:tracePt t="31646" x="773113" y="4121150"/>
          <p14:tracePt t="31655" x="773113" y="4164013"/>
          <p14:tracePt t="31664" x="765175" y="4189413"/>
          <p14:tracePt t="31671" x="755650" y="4232275"/>
          <p14:tracePt t="31679" x="755650" y="4275138"/>
          <p14:tracePt t="31687" x="755650" y="4316413"/>
          <p14:tracePt t="31695" x="755650" y="4351338"/>
          <p14:tracePt t="31703" x="755650" y="4384675"/>
          <p14:tracePt t="31714" x="755650" y="4427538"/>
          <p14:tracePt t="31718" x="755650" y="4452938"/>
          <p14:tracePt t="31729" x="755650" y="4486275"/>
          <p14:tracePt t="31734" x="755650" y="4521200"/>
          <p14:tracePt t="31746" x="755650" y="4554538"/>
          <p14:tracePt t="31750" x="755650" y="4579938"/>
          <p14:tracePt t="31760" x="755650" y="4589463"/>
          <p14:tracePt t="31767" x="755650" y="4614863"/>
          <p14:tracePt t="31776" x="765175" y="4640263"/>
          <p14:tracePt t="31783" x="765175" y="4657725"/>
          <p14:tracePt t="31791" x="765175" y="4673600"/>
          <p14:tracePt t="31799" x="781050" y="4699000"/>
          <p14:tracePt t="31807" x="790575" y="4716463"/>
          <p14:tracePt t="31815" x="790575" y="4724400"/>
          <p14:tracePt t="31823" x="790575" y="4733925"/>
          <p14:tracePt t="31831" x="790575" y="4741863"/>
          <p14:tracePt t="31839" x="790575" y="4749800"/>
          <p14:tracePt t="31847" x="790575" y="4759325"/>
          <p14:tracePt t="31895" x="798513" y="4767263"/>
          <p14:tracePt t="31902" x="815975" y="4775200"/>
          <p14:tracePt t="31927" x="831850" y="4792663"/>
          <p14:tracePt t="31935" x="849313" y="4802188"/>
          <p14:tracePt t="31950" x="858838" y="4810125"/>
          <p14:tracePt t="31962" x="866775" y="4810125"/>
          <p14:tracePt t="31978" x="917575" y="4827588"/>
          <p14:tracePt t="31983" x="942975" y="4835525"/>
          <p14:tracePt t="31990" x="976313" y="4835525"/>
          <p14:tracePt t="31999" x="1019175" y="4843463"/>
          <p14:tracePt t="32007" x="1079500" y="4852988"/>
          <p14:tracePt t="32015" x="1163638" y="4868863"/>
          <p14:tracePt t="32023" x="1265238" y="4868863"/>
          <p14:tracePt t="32031" x="1376363" y="4868863"/>
          <p14:tracePt t="32039" x="1503363" y="4868863"/>
          <p14:tracePt t="32046" x="1647825" y="4868863"/>
          <p14:tracePt t="32055" x="1817688" y="4868863"/>
          <p14:tracePt t="32063" x="2022475" y="4868863"/>
          <p14:tracePt t="32071" x="2225675" y="4868863"/>
          <p14:tracePt t="32079" x="2455863" y="4868863"/>
          <p14:tracePt t="32087" x="2676525" y="4827588"/>
          <p14:tracePt t="32096" x="2854325" y="4775200"/>
          <p14:tracePt t="32103" x="3008313" y="4724400"/>
          <p14:tracePt t="32111" x="3127375" y="4691063"/>
          <p14:tracePt t="32119" x="3211513" y="4683125"/>
          <p14:tracePt t="32128" x="3270250" y="4657725"/>
          <p14:tracePt t="32134" x="3322638" y="4640263"/>
          <p14:tracePt t="32146" x="3355975" y="4630738"/>
          <p14:tracePt t="32151" x="3355975" y="4622800"/>
          <p14:tracePt t="32159" x="3389313" y="4597400"/>
          <p14:tracePt t="32167" x="3432175" y="4529138"/>
          <p14:tracePt t="32176" x="3449638" y="4503738"/>
          <p14:tracePt t="32182" x="3482975" y="4435475"/>
          <p14:tracePt t="32191" x="3543300" y="4359275"/>
          <p14:tracePt t="32199" x="3602038" y="4240213"/>
          <p14:tracePt t="32207" x="3644900" y="4138613"/>
          <p14:tracePt t="32215" x="3678238" y="4037013"/>
          <p14:tracePt t="32223" x="3729038" y="3943350"/>
          <p14:tracePt t="32231" x="3763963" y="3857625"/>
          <p14:tracePt t="32239" x="3797300" y="3763963"/>
          <p14:tracePt t="32247" x="3814763" y="3679825"/>
          <p14:tracePt t="32255" x="3822700" y="3619500"/>
          <p14:tracePt t="32263" x="3822700" y="3552825"/>
          <p14:tracePt t="32271" x="3822700" y="3475038"/>
          <p14:tracePt t="32278" x="3822700" y="3390900"/>
          <p14:tracePt t="32287" x="3814763" y="3289300"/>
          <p14:tracePt t="32295" x="3781425" y="3186113"/>
          <p14:tracePt t="32303" x="3746500" y="3084513"/>
          <p14:tracePt t="32311" x="3695700" y="2990850"/>
          <p14:tracePt t="32319" x="3627438" y="2889250"/>
          <p14:tracePt t="32327" x="3568700" y="2813050"/>
          <p14:tracePt t="32335" x="3492500" y="2744788"/>
          <p14:tracePt t="32343" x="3424238" y="2693988"/>
          <p14:tracePt t="32351" x="3348038" y="2643188"/>
          <p14:tracePt t="32359" x="3279775" y="2617788"/>
          <p14:tracePt t="32367" x="3211513" y="2582863"/>
          <p14:tracePt t="32374" x="3127375" y="2574925"/>
          <p14:tracePt t="32383" x="3041650" y="2549525"/>
          <p14:tracePt t="32391" x="2965450" y="2541588"/>
          <p14:tracePt t="32398" x="2879725" y="2524125"/>
          <p14:tracePt t="32407" x="2803525" y="2516188"/>
          <p14:tracePt t="32414" x="2735263" y="2506663"/>
          <p14:tracePt t="32423" x="2676525" y="2506663"/>
          <p14:tracePt t="32430" x="2600325" y="2506663"/>
          <p14:tracePt t="32439" x="2532063" y="2506663"/>
          <p14:tracePt t="32446" x="2463800" y="2506663"/>
          <p14:tracePt t="32454" x="2405063" y="2506663"/>
          <p14:tracePt t="32462" x="2344738" y="2506663"/>
          <p14:tracePt t="32471" x="2286000" y="2506663"/>
          <p14:tracePt t="32478" x="2225675" y="2506663"/>
          <p14:tracePt t="32489" x="2174875" y="2541588"/>
          <p14:tracePt t="32495" x="2141538" y="2557463"/>
          <p14:tracePt t="32503" x="2116138" y="2582863"/>
          <p14:tracePt t="32510" x="2081213" y="2617788"/>
          <p14:tracePt t="32519" x="2055813" y="2651125"/>
          <p14:tracePt t="32526" x="2038350" y="2701925"/>
          <p14:tracePt t="32535" x="2022475" y="2752725"/>
          <p14:tracePt t="32543" x="2012950" y="2795588"/>
          <p14:tracePt t="32551" x="2005013" y="2838450"/>
          <p14:tracePt t="32558" x="1997075" y="2889250"/>
          <p14:tracePt t="32567" x="1997075" y="2922588"/>
          <p14:tracePt t="32575" x="1987550" y="2965450"/>
          <p14:tracePt t="32583" x="1979613" y="3008313"/>
          <p14:tracePt t="32590" x="1971675" y="3041650"/>
          <p14:tracePt t="32601" x="1962150" y="3076575"/>
          <p14:tracePt t="32606" x="1962150" y="3119438"/>
          <p14:tracePt t="32616" x="1954213" y="3160713"/>
          <p14:tracePt t="32622" x="1954213" y="3211513"/>
          <p14:tracePt t="32631" x="1946275" y="3238500"/>
          <p14:tracePt t="32639" x="1946275" y="3271838"/>
          <p14:tracePt t="32649" x="1946275" y="3289300"/>
          <p14:tracePt t="32655" x="1946275" y="3322638"/>
          <p14:tracePt t="32663" x="1946275" y="3330575"/>
          <p14:tracePt t="32671" x="1946275" y="3355975"/>
          <p14:tracePt t="32680" x="1946275" y="3365500"/>
          <p14:tracePt t="32687" x="1962150" y="3390900"/>
          <p14:tracePt t="32703" x="1971675" y="3424238"/>
          <p14:tracePt t="32712" x="1971675" y="3441700"/>
          <p14:tracePt t="32719" x="1971675" y="3467100"/>
          <p14:tracePt t="32727" x="1971675" y="3484563"/>
          <p14:tracePt t="32735" x="1971675" y="3527425"/>
          <p14:tracePt t="32744" x="2012950" y="3578225"/>
          <p14:tracePt t="32767" x="2012950" y="3603625"/>
          <p14:tracePt t="32791" x="2022475" y="3636963"/>
          <p14:tracePt t="32799" x="2047875" y="3646488"/>
          <p14:tracePt t="32871" x="2055813" y="3654425"/>
          <p14:tracePt t="32882" x="2065338" y="3679825"/>
          <p14:tracePt t="32887" x="2065338" y="3687763"/>
          <p14:tracePt t="32897" x="2081213" y="3713163"/>
          <p14:tracePt t="32903" x="2090738" y="3748088"/>
          <p14:tracePt t="32914" x="2106613" y="3763963"/>
          <p14:tracePt t="32919" x="2124075" y="3790950"/>
          <p14:tracePt t="32932" x="2141538" y="3798888"/>
          <p14:tracePt t="32934" x="2157413" y="3824288"/>
          <p14:tracePt t="32947" x="2166938" y="3832225"/>
          <p14:tracePt t="32950" x="2174875" y="3832225"/>
          <p14:tracePt t="32967" x="2200275" y="3841750"/>
          <p14:tracePt t="32980" x="2208213" y="3841750"/>
          <p14:tracePt t="32982" x="2225675" y="3841750"/>
          <p14:tracePt t="33025" x="2243138" y="3841750"/>
          <p14:tracePt t="33031" x="2251075" y="3832225"/>
          <p14:tracePt t="33039" x="2268538" y="3816350"/>
          <p14:tracePt t="33047" x="2319338" y="3806825"/>
          <p14:tracePt t="33055" x="2352675" y="3790950"/>
          <p14:tracePt t="33063" x="2405063" y="3738563"/>
          <p14:tracePt t="33072" x="2420938" y="3722688"/>
          <p14:tracePt t="33103" x="2430463" y="3722688"/>
          <p14:tracePt t="33119" x="2455863" y="3697288"/>
          <p14:tracePt t="33127" x="2455863" y="3679825"/>
          <p14:tracePt t="33134" x="2497138" y="3646488"/>
          <p14:tracePt t="33147" x="2506663" y="3594100"/>
          <p14:tracePt t="33165" x="2532063" y="3552825"/>
          <p14:tracePt t="33166" x="2532063" y="3535363"/>
          <p14:tracePt t="33177" x="2532063" y="3527425"/>
          <p14:tracePt t="33183" x="2532063" y="3517900"/>
          <p14:tracePt t="33195" x="2532063" y="3502025"/>
          <p14:tracePt t="33224" x="2524125" y="3484563"/>
          <p14:tracePt t="33231" x="2514600" y="3467100"/>
          <p14:tracePt t="33239" x="2497138" y="3459163"/>
          <p14:tracePt t="33263" x="2489200" y="3449638"/>
          <p14:tracePt t="33279" x="2481263" y="3449638"/>
          <p14:tracePt t="35170" x="2481263" y="3441700"/>
          <p14:tracePt t="35174" x="2455863" y="3467100"/>
          <p14:tracePt t="35182" x="2446338" y="3509963"/>
          <p14:tracePt t="35194" x="2446338" y="3527425"/>
          <p14:tracePt t="35198" x="2446338" y="3535363"/>
          <p14:tracePt t="35209" x="2430463" y="3560763"/>
          <p14:tracePt t="35214" x="2430463" y="3594100"/>
          <p14:tracePt t="35223" x="2430463" y="3636963"/>
          <p14:tracePt t="35231" x="2430463" y="3679825"/>
          <p14:tracePt t="35239" x="2430463" y="3722688"/>
          <p14:tracePt t="35247" x="2430463" y="3763963"/>
          <p14:tracePt t="35255" x="2430463" y="3824288"/>
          <p14:tracePt t="35263" x="2430463" y="3857625"/>
          <p14:tracePt t="35271" x="2430463" y="3908425"/>
          <p14:tracePt t="35279" x="2430463" y="3943350"/>
          <p14:tracePt t="35287" x="2430463" y="3976688"/>
          <p14:tracePt t="35294" x="2430463" y="3994150"/>
          <p14:tracePt t="35303" x="2430463" y="4019550"/>
          <p14:tracePt t="35311" x="2430463" y="4052888"/>
          <p14:tracePt t="35318" x="2430463" y="4062413"/>
          <p14:tracePt t="35327" x="2430463" y="4087813"/>
          <p14:tracePt t="35335" x="2438400" y="4105275"/>
          <p14:tracePt t="35342" x="2438400" y="4121150"/>
          <p14:tracePt t="35350" x="2438400" y="4138613"/>
          <p14:tracePt t="35359" x="2438400" y="4146550"/>
          <p14:tracePt t="35367" x="2438400" y="4171950"/>
          <p14:tracePt t="35375" x="2438400" y="4181475"/>
          <p14:tracePt t="35383" x="2455863" y="4214813"/>
          <p14:tracePt t="35392" x="2455863" y="4240213"/>
          <p14:tracePt t="35399" x="2463800" y="4275138"/>
          <p14:tracePt t="35408" x="2463800" y="4300538"/>
          <p14:tracePt t="35415" x="2471738" y="4341813"/>
          <p14:tracePt t="35423" x="2481263" y="4376738"/>
          <p14:tracePt t="35430" x="2506663" y="4410075"/>
          <p14:tracePt t="35439" x="2506663" y="4419600"/>
          <p14:tracePt t="35447" x="2514600" y="4445000"/>
          <p14:tracePt t="35455" x="2524125" y="4478338"/>
          <p14:tracePt t="35462" x="2540000" y="4495800"/>
          <p14:tracePt t="35471" x="2549525" y="4513263"/>
          <p14:tracePt t="35478" x="2565400" y="4538663"/>
          <p14:tracePt t="35487" x="2565400" y="4564063"/>
          <p14:tracePt t="35503" x="2565400" y="4572000"/>
          <p14:tracePt t="35511" x="2590800" y="4597400"/>
          <p14:tracePt t="35519" x="2590800" y="4605338"/>
          <p14:tracePt t="35535" x="2590800" y="4622800"/>
          <p14:tracePt t="35543" x="2590800" y="4630738"/>
          <p14:tracePt t="35560" x="2600325" y="4640263"/>
          <p14:tracePt t="35599" x="2616200" y="4657725"/>
          <p14:tracePt t="35814" x="2625725" y="4657725"/>
          <p14:tracePt t="35823" x="2633663" y="4657725"/>
          <p14:tracePt t="35831" x="2641600" y="4665663"/>
          <p14:tracePt t="35919" x="2651125" y="4657725"/>
          <p14:tracePt t="35927" x="2651125" y="4648200"/>
          <p14:tracePt t="35934" x="2651125" y="4630738"/>
          <p14:tracePt t="35943" x="2684463" y="4622800"/>
          <p14:tracePt t="35950" x="2701925" y="4622800"/>
          <p14:tracePt t="36063" x="2676525" y="4622800"/>
          <p14:tracePt t="36094" x="2668588" y="4605338"/>
          <p14:tracePt t="36216" x="2668588" y="4597400"/>
          <p14:tracePt t="36255" x="2651125" y="4597400"/>
          <p14:tracePt t="37225" x="2641600" y="4597400"/>
          <p14:tracePt t="37375" x="2659063" y="4589463"/>
          <p14:tracePt t="37407" x="2659063" y="4572000"/>
          <p14:tracePt t="37415" x="2659063" y="4554538"/>
          <p14:tracePt t="37423" x="2641600" y="4513263"/>
          <p14:tracePt t="37431" x="2633663" y="4513263"/>
          <p14:tracePt t="37615" x="2608263" y="4495800"/>
          <p14:tracePt t="37631" x="2600325" y="4495800"/>
          <p14:tracePt t="37647" x="2590800" y="4495800"/>
          <p14:tracePt t="37681" x="2582863" y="4495800"/>
          <p14:tracePt t="37850" x="2574925" y="4495800"/>
          <p14:tracePt t="37927" x="2565400" y="4486275"/>
          <p14:tracePt t="39818" x="2565400" y="4513263"/>
          <p14:tracePt t="39823" x="2574925" y="4538663"/>
          <p14:tracePt t="39831" x="2600325" y="4554538"/>
          <p14:tracePt t="39838" x="2633663" y="4597400"/>
          <p14:tracePt t="39847" x="2676525" y="4622800"/>
          <p14:tracePt t="39855" x="2727325" y="4657725"/>
          <p14:tracePt t="39862" x="2786063" y="4673600"/>
          <p14:tracePt t="39871" x="2863850" y="4699000"/>
          <p14:tracePt t="39879" x="2930525" y="4708525"/>
          <p14:tracePt t="39886" x="2990850" y="4716463"/>
          <p14:tracePt t="39895" x="3067050" y="4716463"/>
          <p14:tracePt t="39903" x="3074988" y="4716463"/>
          <p14:tracePt t="39911" x="3117850" y="4716463"/>
          <p14:tracePt t="39919" x="3152775" y="4716463"/>
          <p14:tracePt t="39927" x="3211513" y="4716463"/>
          <p14:tracePt t="39934" x="3254375" y="4708525"/>
          <p14:tracePt t="39943" x="3287713" y="4708525"/>
          <p14:tracePt t="39959" x="3363913" y="4699000"/>
          <p14:tracePt t="39968" x="3406775" y="4691063"/>
          <p14:tracePt t="39976" x="3482975" y="4665663"/>
          <p14:tracePt t="39983" x="3559175" y="4640263"/>
          <p14:tracePt t="39991" x="3662363" y="4589463"/>
          <p14:tracePt t="39999" x="3781425" y="4529138"/>
          <p14:tracePt t="40009" x="3883025" y="4470400"/>
          <p14:tracePt t="40015" x="3959225" y="4427538"/>
          <p14:tracePt t="40027" x="4027488" y="4376738"/>
          <p14:tracePt t="40031" x="4078288" y="4341813"/>
          <p14:tracePt t="40043" x="4111625" y="4316413"/>
          <p14:tracePt t="40046" x="4121150" y="4308475"/>
          <p14:tracePt t="40057" x="4129088" y="4308475"/>
          <p14:tracePt t="40074" x="4154488" y="4308475"/>
          <p14:tracePt t="40079" x="4187825" y="4300538"/>
          <p14:tracePt t="40088" x="4240213" y="4300538"/>
          <p14:tracePt t="40095" x="4281488" y="4275138"/>
          <p14:tracePt t="40103" x="4306888" y="4257675"/>
          <p14:tracePt t="40111" x="4349750" y="4240213"/>
          <p14:tracePt t="40119" x="4384675" y="4214813"/>
          <p14:tracePt t="40127" x="4410075" y="4189413"/>
          <p14:tracePt t="40135" x="4435475" y="4164013"/>
          <p14:tracePt t="40142" x="4435475" y="4156075"/>
          <p14:tracePt t="40159" x="4435475" y="4146550"/>
          <p14:tracePt t="40166" x="4435475" y="4138613"/>
          <p14:tracePt t="40184" x="4425950" y="4130675"/>
          <p14:tracePt t="40191" x="4375150" y="4113213"/>
          <p14:tracePt t="40199" x="4332288" y="4105275"/>
          <p14:tracePt t="40209" x="4298950" y="4105275"/>
          <p14:tracePt t="40214" x="4248150" y="4105275"/>
          <p14:tracePt t="40224" x="4146550" y="4105275"/>
          <p14:tracePt t="40231" x="4035425" y="4105275"/>
          <p14:tracePt t="40241" x="3890963" y="4105275"/>
          <p14:tracePt t="40246" x="3771900" y="4105275"/>
          <p14:tracePt t="40259" x="3644900" y="4105275"/>
          <p14:tracePt t="40262" x="3525838" y="4087813"/>
          <p14:tracePt t="40271" x="3424238" y="4079875"/>
          <p14:tracePt t="40279" x="3330575" y="4070350"/>
          <p14:tracePt t="40286" x="3254375" y="4052888"/>
          <p14:tracePt t="40294" x="3194050" y="4052888"/>
          <p14:tracePt t="40303" x="3152775" y="4052888"/>
          <p14:tracePt t="40310" x="3117850" y="4052888"/>
          <p14:tracePt t="40319" x="3092450" y="4052888"/>
          <p14:tracePt t="40327" x="3049588" y="4070350"/>
          <p14:tracePt t="40336" x="3016250" y="4113213"/>
          <p14:tracePt t="40343" x="2965450" y="4181475"/>
          <p14:tracePt t="40351" x="2914650" y="4257675"/>
          <p14:tracePt t="40358" x="2863850" y="4333875"/>
          <p14:tracePt t="40367" x="2811463" y="4435475"/>
          <p14:tracePt t="40375" x="2786063" y="4513263"/>
          <p14:tracePt t="40384" x="2760663" y="4572000"/>
          <p14:tracePt t="40391" x="2752725" y="4630738"/>
          <p14:tracePt t="40402" x="2744788" y="4691063"/>
          <p14:tracePt t="40406" x="2744788" y="4733925"/>
          <p14:tracePt t="40419" x="2744788" y="4810125"/>
          <p14:tracePt t="40422" x="2778125" y="4868863"/>
          <p14:tracePt t="40431" x="2846388" y="4954588"/>
          <p14:tracePt t="40438" x="2940050" y="5030788"/>
          <p14:tracePt t="40446" x="3041650" y="5099050"/>
          <p14:tracePt t="40459" x="3135313" y="5149850"/>
          <p14:tracePt t="40463" x="3244850" y="5175250"/>
          <p14:tracePt t="40471" x="3373438" y="5183188"/>
          <p14:tracePt t="40478" x="3517900" y="5208588"/>
          <p14:tracePt t="40487" x="3670300" y="5218113"/>
          <p14:tracePt t="40494" x="3840163" y="5218113"/>
          <p14:tracePt t="40503" x="4017963" y="5218113"/>
          <p14:tracePt t="40510" x="4222750" y="5218113"/>
          <p14:tracePt t="40519" x="4410075" y="5200650"/>
          <p14:tracePt t="40527" x="4579938" y="5157788"/>
          <p14:tracePt t="40535" x="4740275" y="5099050"/>
          <p14:tracePt t="40543" x="4843463" y="5038725"/>
          <p14:tracePt t="40551" x="4910138" y="4997450"/>
          <p14:tracePt t="40558" x="4962525" y="4946650"/>
          <p14:tracePt t="40567" x="4970463" y="4929188"/>
          <p14:tracePt t="40575" x="4970463" y="4878388"/>
          <p14:tracePt t="40583" x="4970463" y="4843463"/>
          <p14:tracePt t="40590" x="4970463" y="4810125"/>
          <p14:tracePt t="40599" x="4970463" y="4767263"/>
          <p14:tracePt t="40607" x="4953000" y="4708525"/>
          <p14:tracePt t="40615" x="4910138" y="4640263"/>
          <p14:tracePt t="40623" x="4868863" y="4579938"/>
          <p14:tracePt t="40631" x="4818063" y="4513263"/>
          <p14:tracePt t="40638" x="4749800" y="4445000"/>
          <p14:tracePt t="40647" x="4681538" y="4384675"/>
          <p14:tracePt t="40656" x="4621213" y="4325938"/>
          <p14:tracePt t="40663" x="4545013" y="4275138"/>
          <p14:tracePt t="40672" x="4476750" y="4232275"/>
          <p14:tracePt t="40684" x="4418013" y="4197350"/>
          <p14:tracePt t="40686" x="4349750" y="4164013"/>
          <p14:tracePt t="40698" x="4281488" y="4146550"/>
          <p14:tracePt t="40703" x="4187825" y="4113213"/>
          <p14:tracePt t="40711" x="4111625" y="4087813"/>
          <p14:tracePt t="40719" x="4010025" y="4070350"/>
          <p14:tracePt t="40728" x="3925888" y="4037013"/>
          <p14:tracePt t="40735" x="3848100" y="4011613"/>
          <p14:tracePt t="40743" x="3789363" y="4002088"/>
          <p14:tracePt t="40751" x="3729038" y="3986213"/>
          <p14:tracePt t="40759" x="3644900" y="3968750"/>
          <p14:tracePt t="40767" x="3551238" y="3951288"/>
          <p14:tracePt t="40774" x="3482975" y="3943350"/>
          <p14:tracePt t="40783" x="3406775" y="3925888"/>
          <p14:tracePt t="40791" x="3348038" y="3925888"/>
          <p14:tracePt t="40799" x="3287713" y="3917950"/>
          <p14:tracePt t="40807" x="3244850" y="3917950"/>
          <p14:tracePt t="40815" x="3211513" y="3908425"/>
          <p14:tracePt t="40831" x="3178175" y="3908425"/>
          <p14:tracePt t="44455" x="3194050" y="3908425"/>
          <p14:tracePt t="44463" x="3219450" y="3908425"/>
          <p14:tracePt t="44471" x="3254375" y="3917950"/>
          <p14:tracePt t="44478" x="3287713" y="3917950"/>
          <p14:tracePt t="44487" x="3305175" y="3925888"/>
          <p14:tracePt t="44496" x="3338513" y="3925888"/>
          <p14:tracePt t="44503" x="3338513" y="3935413"/>
          <p14:tracePt t="44511" x="3373438" y="3935413"/>
          <p14:tracePt t="44519" x="3398838" y="3943350"/>
          <p14:tracePt t="44527" x="3424238" y="3943350"/>
          <p14:tracePt t="44535" x="3449638" y="3960813"/>
          <p14:tracePt t="44543" x="3492500" y="3968750"/>
          <p14:tracePt t="44551" x="3525838" y="3976688"/>
          <p14:tracePt t="44559" x="3551238" y="3976688"/>
          <p14:tracePt t="44567" x="3594100" y="3986213"/>
          <p14:tracePt t="44574" x="3627438" y="4002088"/>
          <p14:tracePt t="44585" x="3687763" y="4011613"/>
          <p14:tracePt t="44591" x="3729038" y="4027488"/>
          <p14:tracePt t="44602" x="3781425" y="4027488"/>
          <p14:tracePt t="44607" x="3822700" y="4044950"/>
          <p14:tracePt t="44616" x="3848100" y="4044950"/>
          <p14:tracePt t="44623" x="3890963" y="4052888"/>
          <p14:tracePt t="44632" x="3967163" y="4070350"/>
          <p14:tracePt t="44639" x="4035425" y="4079875"/>
          <p14:tracePt t="44648" x="4129088" y="4095750"/>
          <p14:tracePt t="44654" x="4197350" y="4113213"/>
          <p14:tracePt t="44667" x="4256088" y="4121150"/>
          <p14:tracePt t="44670" x="4332288" y="4130675"/>
          <p14:tracePt t="44681" x="4392613" y="4138613"/>
          <p14:tracePt t="44687" x="4451350" y="4146550"/>
          <p14:tracePt t="44697" x="4494213" y="4146550"/>
          <p14:tracePt t="44703" x="4537075" y="4164013"/>
          <p14:tracePt t="44713" x="4587875" y="4164013"/>
          <p14:tracePt t="44719" x="4630738" y="4164013"/>
          <p14:tracePt t="44728" x="4689475" y="4171950"/>
          <p14:tracePt t="44735" x="4732338" y="4171950"/>
          <p14:tracePt t="44743" x="4791075" y="4171950"/>
          <p14:tracePt t="44751" x="4843463" y="4171950"/>
          <p14:tracePt t="44758" x="4902200" y="4171950"/>
          <p14:tracePt t="44767" x="4945063" y="4171950"/>
          <p14:tracePt t="44775" x="5003800" y="4171950"/>
          <p14:tracePt t="44783" x="5046663" y="4171950"/>
          <p14:tracePt t="44791" x="5097463" y="4171950"/>
          <p14:tracePt t="44799" x="5140325" y="4171950"/>
          <p14:tracePt t="44806" x="5148263" y="4171950"/>
          <p14:tracePt t="44815" x="5183188" y="4171950"/>
          <p14:tracePt t="44822" x="5208588" y="4171950"/>
          <p14:tracePt t="44831" x="5216525" y="4171950"/>
          <p14:tracePt t="44839" x="5241925" y="4171950"/>
          <p14:tracePt t="44851" x="5259388" y="4171950"/>
          <p14:tracePt t="44866" x="5276850" y="4171950"/>
          <p14:tracePt t="44871" x="5284788" y="4181475"/>
          <p14:tracePt t="44887" x="5292725" y="4181475"/>
          <p14:tracePt t="44930" x="5310188" y="4181475"/>
          <p14:tracePt t="44948" x="5318125" y="4181475"/>
          <p14:tracePt t="44976" x="5327650" y="4181475"/>
          <p14:tracePt t="44999" x="5335588" y="4181475"/>
          <p14:tracePt t="45023" x="5343525" y="4181475"/>
          <p14:tracePt t="45031" x="5353050" y="4181475"/>
          <p14:tracePt t="45038" x="5368925" y="4181475"/>
          <p14:tracePt t="45047" x="5386388" y="4171950"/>
          <p14:tracePt t="45054" x="5394325" y="4171950"/>
          <p14:tracePt t="45063" x="5411788" y="4171950"/>
          <p14:tracePt t="45071" x="5429250" y="4171950"/>
          <p14:tracePt t="45079" x="5462588" y="4156075"/>
          <p14:tracePt t="45087" x="5487988" y="4156075"/>
          <p14:tracePt t="45096" x="5530850" y="4156075"/>
          <p14:tracePt t="45103" x="5565775" y="4138613"/>
          <p14:tracePt t="45111" x="5616575" y="4138613"/>
          <p14:tracePt t="45119" x="5667375" y="4138613"/>
          <p14:tracePt t="45127" x="5718175" y="4130675"/>
          <p14:tracePt t="45148" x="5776913" y="4105275"/>
          <p14:tracePt t="45150" x="5811838" y="4095750"/>
          <p14:tracePt t="45159" x="5845175" y="4062413"/>
          <p14:tracePt t="45167" x="5862638" y="4052888"/>
          <p14:tracePt t="45181" x="5880100" y="4052888"/>
          <p14:tracePt t="45182" x="5895975" y="4044950"/>
          <p14:tracePt t="45194" x="5921375" y="4019550"/>
          <p14:tracePt t="45198" x="5930900" y="4002088"/>
          <p14:tracePt t="45210" x="5930900" y="3994150"/>
          <p14:tracePt t="45215" x="5930900" y="3968750"/>
          <p14:tracePt t="45227" x="5930900" y="3951288"/>
          <p14:tracePt t="45231" x="5921375" y="3943350"/>
          <p14:tracePt t="45263" x="5895975" y="3943350"/>
          <p14:tracePt t="45273" x="5880100" y="3943350"/>
          <p14:tracePt t="45278" x="5870575" y="3960813"/>
          <p14:tracePt t="45286" x="5827713" y="4002088"/>
          <p14:tracePt t="45295" x="5819775" y="4052888"/>
          <p14:tracePt t="45302" x="5811838" y="4079875"/>
          <p14:tracePt t="45311" x="5802313" y="4087813"/>
          <p14:tracePt t="45359" x="5811838" y="4095750"/>
          <p14:tracePt t="45366" x="5827713" y="4095750"/>
          <p14:tracePt t="45375" x="5853113" y="4095750"/>
          <p14:tracePt t="45383" x="5888038" y="4095750"/>
          <p14:tracePt t="45390" x="5930900" y="4095750"/>
          <p14:tracePt t="45399" x="5981700" y="4095750"/>
          <p14:tracePt t="45407" x="6057900" y="4095750"/>
          <p14:tracePt t="45414" x="6142038" y="4095750"/>
          <p14:tracePt t="45426" x="6253163" y="4087813"/>
          <p14:tracePt t="45432" x="6364288" y="4037013"/>
          <p14:tracePt t="45442" x="6465888" y="4002088"/>
          <p14:tracePt t="45449" x="6567488" y="3968750"/>
          <p14:tracePt t="45456" x="6653213" y="3925888"/>
          <p14:tracePt t="45465" x="6729413" y="3892550"/>
          <p14:tracePt t="45472" x="6805613" y="3857625"/>
          <p14:tracePt t="45482" x="6881813" y="3824288"/>
          <p14:tracePt t="45489" x="6958013" y="3790950"/>
          <p14:tracePt t="45499" x="7018338" y="3763963"/>
          <p14:tracePt t="45504" x="7069138" y="3748088"/>
          <p14:tracePt t="45514" x="7119938" y="3713163"/>
          <p14:tracePt t="45533" x="7213600" y="3662363"/>
          <p14:tracePt t="45538" x="7264400" y="3636963"/>
          <p14:tracePt t="45546" x="7315200" y="3603625"/>
          <p14:tracePt t="45557" x="7366000" y="3560763"/>
          <p14:tracePt t="45560" x="7408863" y="3527425"/>
          <p14:tracePt t="45566" x="7434263" y="3492500"/>
          <p14:tracePt t="45577" x="7459663" y="3449638"/>
          <p14:tracePt t="45583" x="7477125" y="3408363"/>
          <p14:tracePt t="45592" x="7485063" y="3373438"/>
          <p14:tracePt t="45600" x="7493000" y="3322638"/>
          <p14:tracePt t="45606" x="7510463" y="3279775"/>
          <p14:tracePt t="45616" x="7518400" y="3203575"/>
          <p14:tracePt t="45625" x="7527925" y="3135313"/>
          <p14:tracePt t="45633" x="7527925" y="3059113"/>
          <p14:tracePt t="45658" x="7527925" y="2820988"/>
          <p14:tracePt t="45667" x="7527925" y="2744788"/>
          <p14:tracePt t="45673" x="7518400" y="2676525"/>
          <p14:tracePt t="45682" x="7502525" y="2617788"/>
          <p14:tracePt t="45688" x="7485063" y="2549525"/>
          <p14:tracePt t="45703" x="7426325" y="2463800"/>
          <p14:tracePt t="45715" x="7408863" y="2405063"/>
          <p14:tracePt t="45719" x="7400925" y="2387600"/>
          <p14:tracePt t="45732" x="7373938" y="2354263"/>
          <p14:tracePt t="45737" x="7332663" y="2319338"/>
          <p14:tracePt t="45744" x="7315200" y="2293938"/>
          <p14:tracePt t="45753" x="7281863" y="2260600"/>
          <p14:tracePt t="45761" x="7246938" y="2217738"/>
          <p14:tracePt t="45774" x="7229475" y="2200275"/>
          <p14:tracePt t="45776" x="7196138" y="2166938"/>
          <p14:tracePt t="45783" x="7127875" y="2124075"/>
          <p14:tracePt t="45792" x="7094538" y="2108200"/>
          <p14:tracePt t="45801" x="7059613" y="2082800"/>
          <p14:tracePt t="45808" x="7008813" y="2065338"/>
          <p14:tracePt t="45817" x="6958013" y="2030413"/>
          <p14:tracePt t="45824" x="6907213" y="1989138"/>
          <p14:tracePt t="45834" x="6864350" y="1971675"/>
          <p14:tracePt t="45840" x="6813550" y="1928813"/>
          <p14:tracePt t="45850" x="6762750" y="1920875"/>
          <p14:tracePt t="45855" x="6711950" y="1895475"/>
          <p14:tracePt t="45866" x="6694488" y="1885950"/>
          <p14:tracePt t="45873" x="6643688" y="1870075"/>
          <p14:tracePt t="45885" x="6600825" y="1870075"/>
          <p14:tracePt t="45899" x="6508750" y="1835150"/>
          <p14:tracePt t="45904" x="6473825" y="1835150"/>
          <p14:tracePt t="45918" x="6372225" y="1819275"/>
          <p14:tracePt t="45932" x="6311900" y="1809750"/>
          <p14:tracePt t="45936" x="6227763" y="1793875"/>
          <p14:tracePt t="45942" x="6159500" y="1793875"/>
          <p14:tracePt t="45951" x="6065838" y="1793875"/>
          <p14:tracePt t="45959" x="5972175" y="1793875"/>
          <p14:tracePt t="45984" x="5657850" y="1793875"/>
          <p14:tracePt t="45991" x="5548313" y="1793875"/>
          <p14:tracePt t="45999" x="5437188" y="1793875"/>
          <p14:tracePt t="46009" x="5335588" y="1793875"/>
          <p14:tracePt t="46015" x="5233988" y="1793875"/>
          <p14:tracePt t="46023" x="5148263" y="1793875"/>
          <p14:tracePt t="46031" x="5080000" y="1793875"/>
          <p14:tracePt t="46039" x="5013325" y="1793875"/>
          <p14:tracePt t="46047" x="4910138" y="1793875"/>
          <p14:tracePt t="46055" x="4818063" y="1809750"/>
          <p14:tracePt t="46063" x="4749800" y="1827213"/>
          <p14:tracePt t="46071" x="4673600" y="1860550"/>
          <p14:tracePt t="46080" x="4579938" y="1911350"/>
          <p14:tracePt t="46086" x="4503738" y="1938338"/>
          <p14:tracePt t="46095" x="4425950" y="1997075"/>
          <p14:tracePt t="46103" x="4349750" y="2065338"/>
          <p14:tracePt t="46111" x="4265613" y="2133600"/>
          <p14:tracePt t="46118" x="4187825" y="2209800"/>
          <p14:tracePt t="46127" x="4129088" y="2286000"/>
          <p14:tracePt t="46135" x="4086225" y="2379663"/>
          <p14:tracePt t="46143" x="4044950" y="2455863"/>
          <p14:tracePt t="46151" x="4002088" y="2549525"/>
          <p14:tracePt t="46159" x="3959225" y="2608263"/>
          <p14:tracePt t="46166" x="3941763" y="2625725"/>
          <p14:tracePt t="46175" x="3925888" y="2668588"/>
          <p14:tracePt t="46183" x="3916363" y="2693988"/>
          <p14:tracePt t="46191" x="3908425" y="2727325"/>
          <p14:tracePt t="46200" x="3900488" y="2787650"/>
          <p14:tracePt t="46207" x="3883025" y="2871788"/>
          <p14:tracePt t="46215" x="3883025" y="2957513"/>
          <p14:tracePt t="46223" x="3883025" y="3041650"/>
          <p14:tracePt t="46231" x="3883025" y="3144838"/>
          <p14:tracePt t="46239" x="3883025" y="3246438"/>
          <p14:tracePt t="46247" x="3883025" y="3340100"/>
          <p14:tracePt t="46254" x="3890963" y="3459163"/>
          <p14:tracePt t="46263" x="3925888" y="3560763"/>
          <p14:tracePt t="46271" x="3941763" y="3646488"/>
          <p14:tracePt t="46279" x="3967163" y="3705225"/>
          <p14:tracePt t="46287" x="3984625" y="3763963"/>
          <p14:tracePt t="46295" x="4010025" y="3832225"/>
          <p14:tracePt t="46303" x="4027488" y="3892550"/>
          <p14:tracePt t="46310" x="4070350" y="3951288"/>
          <p14:tracePt t="46319" x="4095750" y="3994150"/>
          <p14:tracePt t="46327" x="4129088" y="4027488"/>
          <p14:tracePt t="46335" x="4162425" y="4052888"/>
          <p14:tracePt t="46343" x="4197350" y="4087813"/>
          <p14:tracePt t="46351" x="4230688" y="4105275"/>
          <p14:tracePt t="46359" x="4281488" y="4130675"/>
          <p14:tracePt t="46367" x="4332288" y="4146550"/>
          <p14:tracePt t="46375" x="4367213" y="4156075"/>
          <p14:tracePt t="46382" x="4400550" y="4171950"/>
          <p14:tracePt t="46391" x="4435475" y="4197350"/>
          <p14:tracePt t="46400" x="4468813" y="4197350"/>
          <p14:tracePt t="46407" x="4476750" y="4197350"/>
          <p14:tracePt t="46415" x="4503738" y="4206875"/>
          <p14:tracePt t="46423" x="4545013" y="4214813"/>
          <p14:tracePt t="46431" x="4613275" y="4240213"/>
          <p14:tracePt t="46439" x="4673600" y="4249738"/>
          <p14:tracePt t="46446" x="4732338" y="4257675"/>
          <p14:tracePt t="46455" x="4800600" y="4265613"/>
          <p14:tracePt t="46463" x="4876800" y="4283075"/>
          <p14:tracePt t="46471" x="4945063" y="4291013"/>
          <p14:tracePt t="46480" x="5021263" y="4300538"/>
          <p14:tracePt t="46487" x="5097463" y="4308475"/>
          <p14:tracePt t="46495" x="5191125" y="4308475"/>
          <p14:tracePt t="46503" x="5310188" y="4308475"/>
          <p14:tracePt t="46511" x="5429250" y="4308475"/>
          <p14:tracePt t="46521" x="5556250" y="4308475"/>
          <p14:tracePt t="46527" x="5683250" y="4308475"/>
          <p14:tracePt t="46534" x="5802313" y="4308475"/>
          <p14:tracePt t="46543" x="5930900" y="4300538"/>
          <p14:tracePt t="46551" x="6040438" y="4275138"/>
          <p14:tracePt t="46559" x="6142038" y="4240213"/>
          <p14:tracePt t="46568" x="6235700" y="4206875"/>
          <p14:tracePt t="46576" x="6338888" y="4156075"/>
          <p14:tracePt t="46584" x="6430963" y="4113213"/>
          <p14:tracePt t="46592" x="6508750" y="4070350"/>
          <p14:tracePt t="46600" x="6567488" y="4037013"/>
          <p14:tracePt t="46608" x="6618288" y="4011613"/>
          <p14:tracePt t="46615" x="6653213" y="3968750"/>
          <p14:tracePt t="46623" x="6694488" y="3943350"/>
          <p14:tracePt t="46634" x="6729413" y="3917950"/>
          <p14:tracePt t="46640" x="6754813" y="3875088"/>
          <p14:tracePt t="46650" x="6770688" y="3841750"/>
          <p14:tracePt t="46656" x="6788150" y="3806825"/>
          <p14:tracePt t="46675" x="6797675" y="3748088"/>
          <p14:tracePt t="46682" x="6797675" y="3713163"/>
          <p14:tracePt t="46687" x="6797675" y="3671888"/>
          <p14:tracePt t="46701" x="6797675" y="3636963"/>
          <p14:tracePt t="46704" x="6797675" y="3594100"/>
          <p14:tracePt t="46712" x="6797675" y="3560763"/>
          <p14:tracePt t="46720" x="6788150" y="3517900"/>
          <p14:tracePt t="46729" x="6762750" y="3467100"/>
          <p14:tracePt t="46736" x="6719888" y="3416300"/>
          <p14:tracePt t="46752" x="6678613" y="3382963"/>
          <p14:tracePt t="46761" x="6618288" y="3322638"/>
          <p14:tracePt t="46768" x="6550025" y="3271838"/>
          <p14:tracePt t="46776" x="6491288" y="3238500"/>
          <p14:tracePt t="46783" x="6440488" y="3211513"/>
          <p14:tracePt t="46803" x="6303963" y="3160713"/>
          <p14:tracePt t="46807" x="6245225" y="3135313"/>
          <p14:tracePt t="46816" x="6167438" y="3119438"/>
          <p14:tracePt t="46822" x="6108700" y="3109913"/>
          <p14:tracePt t="46830" x="6049963" y="3084513"/>
          <p14:tracePt t="46838" x="6032500" y="3084513"/>
          <p14:tracePt t="46848" x="5989638" y="3084513"/>
          <p14:tracePt t="46855" x="5964238" y="3084513"/>
          <p14:tracePt t="46868" x="5938838" y="3076575"/>
          <p14:tracePt t="46870" x="5913438" y="3076575"/>
          <p14:tracePt t="46883" x="5880100" y="3076575"/>
          <p14:tracePt t="46887" x="5845175" y="3067050"/>
          <p14:tracePt t="46895" x="5819775" y="3067050"/>
          <p14:tracePt t="46902" x="5802313" y="3067050"/>
          <p14:tracePt t="46911" x="5794375" y="3067050"/>
          <p14:tracePt t="46918" x="5776913" y="3067050"/>
          <p14:tracePt t="46934" x="5768975" y="3067050"/>
          <p14:tracePt t="46943" x="5761038" y="3067050"/>
          <p14:tracePt t="47025" x="5751513" y="3067050"/>
          <p14:tracePt t="47047" x="5735638" y="3067050"/>
          <p14:tracePt t="47079" x="5708650" y="3067050"/>
          <p14:tracePt t="47087" x="5700713" y="3051175"/>
          <p14:tracePt t="47095" x="5683250" y="3051175"/>
          <p14:tracePt t="47102" x="5675313" y="3051175"/>
          <p14:tracePt t="47111" x="5667375" y="3051175"/>
          <p14:tracePt t="47119" x="5649913" y="3051175"/>
          <p14:tracePt t="47127" x="5641975" y="3051175"/>
          <p14:tracePt t="47135" x="5632450" y="3051175"/>
          <p14:tracePt t="47143" x="5591175" y="3051175"/>
          <p14:tracePt t="47150" x="5538788" y="3051175"/>
          <p14:tracePt t="47159" x="5513388" y="3051175"/>
          <p14:tracePt t="47166" x="5480050" y="3051175"/>
          <p14:tracePt t="47175" x="5437188" y="3051175"/>
          <p14:tracePt t="47184" x="5394325" y="3051175"/>
          <p14:tracePt t="47191" x="5318125" y="3051175"/>
          <p14:tracePt t="47199" x="5267325" y="3051175"/>
          <p14:tracePt t="47207" x="5224463" y="3051175"/>
          <p14:tracePt t="47215" x="5191125" y="3051175"/>
          <p14:tracePt t="47223" x="5148263" y="3059113"/>
          <p14:tracePt t="47231" x="5097463" y="3076575"/>
          <p14:tracePt t="47239" x="5064125" y="3101975"/>
          <p14:tracePt t="47246" x="5021263" y="3127375"/>
          <p14:tracePt t="47257" x="4987925" y="3178175"/>
          <p14:tracePt t="47263" x="4953000" y="3246438"/>
          <p14:tracePt t="47271" x="4935538" y="3289300"/>
          <p14:tracePt t="47280" x="4910138" y="3340100"/>
          <p14:tracePt t="47287" x="4894263" y="3398838"/>
          <p14:tracePt t="47294" x="4884738" y="3459163"/>
          <p14:tracePt t="47303" x="4884738" y="3517900"/>
          <p14:tracePt t="47311" x="4884738" y="3578225"/>
          <p14:tracePt t="47320" x="4902200" y="3636963"/>
          <p14:tracePt t="47327" x="4935538" y="3713163"/>
          <p14:tracePt t="47338" x="4978400" y="3790950"/>
          <p14:tracePt t="47342" x="5038725" y="3857625"/>
          <p14:tracePt t="47350" x="5080000" y="3908425"/>
          <p14:tracePt t="47359" x="5114925" y="3960813"/>
          <p14:tracePt t="47366" x="5157788" y="3986213"/>
          <p14:tracePt t="47375" x="5157788" y="3994150"/>
          <p14:tracePt t="47384" x="5208588" y="3994150"/>
          <p14:tracePt t="47391" x="5241925" y="4002088"/>
          <p14:tracePt t="47399" x="5302250" y="4019550"/>
          <p14:tracePt t="47407" x="5378450" y="4044950"/>
          <p14:tracePt t="47415" x="5480050" y="4052888"/>
          <p14:tracePt t="47423" x="5591175" y="4062413"/>
          <p14:tracePt t="47431" x="5718175" y="4062413"/>
          <p14:tracePt t="47439" x="5845175" y="4062413"/>
          <p14:tracePt t="47447" x="6015038" y="4062413"/>
          <p14:tracePt t="47455" x="6167438" y="4062413"/>
          <p14:tracePt t="47468" x="6311900" y="4062413"/>
          <p14:tracePt t="47472" x="6465888" y="4062413"/>
          <p14:tracePt t="47483" x="6626225" y="4037013"/>
          <p14:tracePt t="47491" x="6780213" y="3986213"/>
          <p14:tracePt t="47499" x="6932613" y="3917950"/>
          <p14:tracePt t="47505" x="7094538" y="3857625"/>
          <p14:tracePt t="47516" x="7264400" y="3756025"/>
          <p14:tracePt t="47524" x="7383463" y="3654425"/>
          <p14:tracePt t="47529" x="7477125" y="3578225"/>
          <p14:tracePt t="47537" x="7535863" y="3484563"/>
          <p14:tracePt t="47545" x="7570788" y="3382963"/>
          <p14:tracePt t="47552" x="7596188" y="3289300"/>
          <p14:tracePt t="47560" x="7612063" y="3246438"/>
          <p14:tracePt t="47577" x="7621588" y="3144838"/>
          <p14:tracePt t="47584" x="7621588" y="3094038"/>
          <p14:tracePt t="47593" x="7621588" y="3067050"/>
          <p14:tracePt t="47601" x="7621588" y="3033713"/>
          <p14:tracePt t="47608" x="7621588" y="3000375"/>
          <p14:tracePt t="47618" x="7604125" y="2965450"/>
          <p14:tracePt t="47625" x="7586663" y="2940050"/>
          <p14:tracePt t="47633" x="7570788" y="2922588"/>
          <p14:tracePt t="47641" x="7553325" y="2881313"/>
          <p14:tracePt t="47651" x="7553325" y="2871788"/>
          <p14:tracePt t="47656" x="7527925" y="2863850"/>
          <p14:tracePt t="47667" x="7493000" y="2830513"/>
          <p14:tracePt t="47685" x="7467600" y="2830513"/>
          <p14:tracePt t="47704" x="7416800" y="2795588"/>
          <p14:tracePt t="47711" x="7408863" y="2795588"/>
          <p14:tracePt t="47721" x="7400925" y="2787650"/>
          <p14:tracePt t="47874" x="7383463" y="2787650"/>
          <p14:tracePt t="48422" x="7348538" y="2770188"/>
          <p14:tracePt t="48445" x="7297738" y="2719388"/>
          <p14:tracePt t="48449" x="7264400" y="2701925"/>
          <p14:tracePt t="48458" x="7239000" y="2676525"/>
          <p14:tracePt t="48468" x="7204075" y="2660650"/>
          <p14:tracePt t="48472" x="7162800" y="2633663"/>
          <p14:tracePt t="48485" x="7119938" y="2608263"/>
          <p14:tracePt t="48490" x="7077075" y="2582863"/>
          <p14:tracePt t="48504" x="7018338" y="2566988"/>
          <p14:tracePt t="48513" x="6967538" y="2549525"/>
          <p14:tracePt t="48521" x="6915150" y="2532063"/>
          <p14:tracePt t="48530" x="6899275" y="2532063"/>
          <p14:tracePt t="48536" x="6864350" y="2532063"/>
          <p14:tracePt t="48544" x="6823075" y="2506663"/>
          <p14:tracePt t="48551" x="6762750" y="2498725"/>
          <p14:tracePt t="48567" x="6686550" y="2489200"/>
          <p14:tracePt t="48574" x="6567488" y="2481263"/>
          <p14:tracePt t="48583" x="6508750" y="2481263"/>
          <p14:tracePt t="48592" x="6456363" y="2481263"/>
          <p14:tracePt t="48601" x="6405563" y="2481263"/>
          <p14:tracePt t="48609" x="6338888" y="2481263"/>
          <p14:tracePt t="48618" x="6270625" y="2481263"/>
          <p14:tracePt t="48623" x="6194425" y="2481263"/>
          <p14:tracePt t="48633" x="6134100" y="2516188"/>
          <p14:tracePt t="48639" x="6065838" y="2557463"/>
          <p14:tracePt t="48652" x="6015038" y="2582863"/>
          <p14:tracePt t="48654" x="5956300" y="2625725"/>
          <p14:tracePt t="48666" x="5913438" y="2668588"/>
          <p14:tracePt t="48671" x="5862638" y="2719388"/>
          <p14:tracePt t="48679" x="5827713" y="2778125"/>
          <p14:tracePt t="48686" x="5802313" y="2855913"/>
          <p14:tracePt t="48696" x="5768975" y="2949575"/>
          <p14:tracePt t="48702" x="5718175" y="3051175"/>
          <p14:tracePt t="48714" x="5657850" y="3152775"/>
          <p14:tracePt t="48719" x="5616575" y="3263900"/>
          <p14:tracePt t="48730" x="5581650" y="3348038"/>
          <p14:tracePt t="48735" x="5573713" y="3424238"/>
          <p14:tracePt t="48746" x="5548313" y="3484563"/>
          <p14:tracePt t="48750" x="5538788" y="3527425"/>
          <p14:tracePt t="48759" x="5530850" y="3560763"/>
          <p14:tracePt t="48767" x="5530850" y="3568700"/>
          <p14:tracePt t="50849" x="5530850" y="3578225"/>
          <p14:tracePt t="50855" x="5538788" y="3594100"/>
          <p14:tracePt t="50863" x="5548313" y="3619500"/>
          <p14:tracePt t="50872" x="5556250" y="3646488"/>
          <p14:tracePt t="50879" x="5573713" y="3679825"/>
          <p14:tracePt t="50887" x="5581650" y="3722688"/>
          <p14:tracePt t="50895" x="5591175" y="3763963"/>
          <p14:tracePt t="50903" x="5632450" y="3832225"/>
          <p14:tracePt t="50911" x="5649913" y="3883025"/>
          <p14:tracePt t="50919" x="5692775" y="3935413"/>
          <p14:tracePt t="50927" x="5735638" y="3994150"/>
          <p14:tracePt t="50935" x="5751513" y="4027488"/>
          <p14:tracePt t="50943" x="5794375" y="4079875"/>
          <p14:tracePt t="50951" x="5862638" y="4146550"/>
          <p14:tracePt t="50958" x="5938838" y="4214813"/>
          <p14:tracePt t="50968" x="6032500" y="4283075"/>
          <p14:tracePt t="50974" x="6126163" y="4351338"/>
          <p14:tracePt t="50986" x="6245225" y="4427538"/>
          <p14:tracePt t="50993" x="6364288" y="4486275"/>
          <p14:tracePt t="51002" x="6473825" y="4546600"/>
          <p14:tracePt t="51009" x="6592888" y="4579938"/>
          <p14:tracePt t="51016" x="6711950" y="4614863"/>
          <p14:tracePt t="51027" x="6788150" y="4630738"/>
          <p14:tracePt t="51032" x="6848475" y="4640263"/>
          <p14:tracePt t="51044" x="6907213" y="4657725"/>
          <p14:tracePt t="51048" x="6958013" y="4657725"/>
          <p14:tracePt t="51061" x="7008813" y="4657725"/>
          <p14:tracePt t="51064" x="7051675" y="4657725"/>
          <p14:tracePt t="51077" x="7094538" y="4657725"/>
          <p14:tracePt t="51097" x="7239000" y="4657725"/>
          <p14:tracePt t="51103" x="7340600" y="4648200"/>
          <p14:tracePt t="51113" x="7416800" y="4630738"/>
          <p14:tracePt t="51122" x="7485063" y="4597400"/>
          <p14:tracePt t="51129" x="7596188" y="4564063"/>
          <p14:tracePt t="51135" x="7680325" y="4521200"/>
          <p14:tracePt t="51143" x="7773988" y="4445000"/>
          <p14:tracePt t="51152" x="7842250" y="4384675"/>
          <p14:tracePt t="51160" x="7910513" y="4316413"/>
          <p14:tracePt t="51167" x="7961313" y="4275138"/>
          <p14:tracePt t="51176" x="7986713" y="4214813"/>
          <p14:tracePt t="51183" x="8004175" y="4164013"/>
          <p14:tracePt t="51193" x="8020050" y="4121150"/>
          <p14:tracePt t="51199" x="8029575" y="4070350"/>
          <p14:tracePt t="51212" x="8029575" y="4027488"/>
          <p14:tracePt t="51214" x="8029575" y="3986213"/>
          <p14:tracePt t="51226" x="8004175" y="3935413"/>
          <p14:tracePt t="51232" x="7977188" y="3875088"/>
          <p14:tracePt t="51243" x="7935913" y="3806825"/>
          <p14:tracePt t="51248" x="7893050" y="3756025"/>
          <p14:tracePt t="51260" x="7832725" y="3687763"/>
          <p14:tracePt t="51264" x="7781925" y="3654425"/>
          <p14:tracePt t="51278" x="7731125" y="3611563"/>
          <p14:tracePt t="51281" x="7680325" y="3568700"/>
          <p14:tracePt t="51289" x="7621588" y="3535363"/>
          <p14:tracePt t="51296" x="7570788" y="3517900"/>
          <p14:tracePt t="51306" x="7493000" y="3484563"/>
          <p14:tracePt t="51311" x="7451725" y="3467100"/>
          <p14:tracePt t="51320" x="7391400" y="3449638"/>
          <p14:tracePt t="51337" x="7297738" y="3424238"/>
          <p14:tracePt t="51344" x="7289800" y="3424238"/>
          <p14:tracePt t="51352" x="7281863" y="3424238"/>
          <p14:tracePt t="51361" x="7256463" y="3424238"/>
          <p14:tracePt t="51380" x="7246938" y="3424238"/>
          <p14:tracePt t="51383" x="7229475" y="3424238"/>
          <p14:tracePt t="51401" x="7221538" y="3424238"/>
          <p14:tracePt t="51410" x="7213600" y="3416300"/>
          <p14:tracePt t="51417" x="7188200" y="3416300"/>
          <p14:tracePt t="51427" x="7178675" y="3416300"/>
          <p14:tracePt t="51449" x="7162800" y="3416300"/>
          <p14:tracePt t="51549" x="7153275" y="3416300"/>
          <p14:tracePt t="51560" x="7127875" y="3398838"/>
          <p14:tracePt t="51585" x="7085013" y="3390900"/>
          <p14:tracePt t="51591" x="7077075" y="3390900"/>
          <p14:tracePt t="51600" x="7051675" y="3373438"/>
          <p14:tracePt t="51609" x="7043738" y="3373438"/>
          <p14:tracePt t="51626" x="7034213" y="3373438"/>
          <p14:tracePt t="51633" x="7018338" y="3373438"/>
          <p14:tracePt t="51642" x="7008813" y="3373438"/>
          <p14:tracePt t="51648" x="7000875" y="3373438"/>
          <p14:tracePt t="51658" x="6983413" y="3373438"/>
          <p14:tracePt t="51663" x="6967538" y="3373438"/>
          <p14:tracePt t="51675" x="6924675" y="3355975"/>
          <p14:tracePt t="51680" x="6881813" y="3355975"/>
          <p14:tracePt t="51688" x="6848475" y="3355975"/>
          <p14:tracePt t="51705" x="6745288" y="3355975"/>
          <p14:tracePt t="51712" x="6719888" y="3355975"/>
          <p14:tracePt t="51721" x="6686550" y="3355975"/>
          <p14:tracePt t="51727" x="6653213" y="3355975"/>
          <p14:tracePt t="51737" x="6635750" y="3355975"/>
          <p14:tracePt t="51742" x="6610350" y="3355975"/>
          <p14:tracePt t="51753" x="6575425" y="3355975"/>
          <p14:tracePt t="51758" x="6567488" y="3355975"/>
          <p14:tracePt t="51768" x="6542088" y="3355975"/>
          <p14:tracePt t="51776" x="6516688" y="3355975"/>
          <p14:tracePt t="51784" x="6483350" y="3373438"/>
          <p14:tracePt t="51792" x="6448425" y="3390900"/>
          <p14:tracePt t="51800" x="6415088" y="3408363"/>
          <p14:tracePt t="51809" x="6389688" y="3416300"/>
          <p14:tracePt t="51816" x="6354763" y="3449638"/>
          <p14:tracePt t="51833" x="6303963" y="3484563"/>
          <p14:tracePt t="51841" x="6261100" y="3509963"/>
          <p14:tracePt t="51848" x="6235700" y="3527425"/>
          <p14:tracePt t="51855" x="6202363" y="3552825"/>
          <p14:tracePt t="51863" x="6151563" y="3603625"/>
          <p14:tracePt t="51871" x="6142038" y="3646488"/>
          <p14:tracePt t="51879" x="6116638" y="3697288"/>
          <p14:tracePt t="51887" x="6083300" y="3730625"/>
          <p14:tracePt t="51896" x="6075363" y="3790950"/>
          <p14:tracePt t="51903" x="6032500" y="3832225"/>
          <p14:tracePt t="51911" x="6007100" y="3867150"/>
          <p14:tracePt t="51919" x="6007100" y="3883025"/>
          <p14:tracePt t="51927" x="6007100" y="3900488"/>
          <p14:tracePt t="51935" x="5997575" y="3917950"/>
          <p14:tracePt t="51951" x="5997575" y="3935413"/>
          <p14:tracePt t="51958" x="5989638" y="3951288"/>
          <p14:tracePt t="51978" x="5981700" y="3986213"/>
          <p14:tracePt t="51983" x="5981700" y="4002088"/>
          <p14:tracePt t="51992" x="5972175" y="4011613"/>
          <p14:tracePt t="52009" x="5972175" y="4019550"/>
          <p14:tracePt t="52028" x="5964238" y="4027488"/>
          <p14:tracePt t="52047" x="5956300" y="4037013"/>
          <p14:tracePt t="52074" x="5956300" y="4044950"/>
          <p14:tracePt t="52079" x="5946775" y="4052888"/>
          <p14:tracePt t="52102" x="5938838" y="4052888"/>
          <p14:tracePt t="52168" x="5930900" y="4070350"/>
          <p14:tracePt t="52183" x="5930900" y="4079875"/>
          <p14:tracePt t="52199" x="5921375" y="4087813"/>
          <p14:tracePt t="52209" x="5913438" y="4087813"/>
          <p14:tracePt t="52214" x="5905500" y="4105275"/>
          <p14:tracePt t="52231" x="5895975" y="4113213"/>
          <p14:tracePt t="52247" x="5888038" y="4113213"/>
          <p14:tracePt t="52279" x="5870575" y="4113213"/>
          <p14:tracePt t="52295" x="5870575" y="4121150"/>
          <p14:tracePt t="52322" x="5862638" y="4138613"/>
          <p14:tracePt t="52327" x="5853113" y="4138613"/>
          <p14:tracePt t="52343" x="5845175" y="4138613"/>
          <p14:tracePt t="52355" x="5827713" y="4146550"/>
          <p14:tracePt t="52369" x="5819775" y="4156075"/>
          <p14:tracePt t="52375" x="5811838" y="4171950"/>
          <p14:tracePt t="52391" x="5794375" y="4171950"/>
          <p14:tracePt t="52401" x="5761038" y="4171950"/>
          <p14:tracePt t="52407" x="5751513" y="4181475"/>
          <p14:tracePt t="52414" x="5751513" y="4189413"/>
          <p14:tracePt t="52423" x="5726113" y="4206875"/>
          <p14:tracePt t="52431" x="5718175" y="4214813"/>
          <p14:tracePt t="52445" x="5718175" y="4240213"/>
          <p14:tracePt t="52446" x="5692775" y="4249738"/>
          <p14:tracePt t="52455" x="5675313" y="4283075"/>
          <p14:tracePt t="52463" x="5657850" y="4300538"/>
          <p14:tracePt t="52471" x="5649913" y="4325938"/>
          <p14:tracePt t="52478" x="5641975" y="4359275"/>
          <p14:tracePt t="52487" x="5641975" y="4368800"/>
          <p14:tracePt t="52494" x="5641975" y="4376738"/>
          <p14:tracePt t="52503" x="5641975" y="4394200"/>
          <p14:tracePt t="52511" x="5641975" y="4410075"/>
          <p14:tracePt t="52519" x="5641975" y="4427538"/>
          <p14:tracePt t="52527" x="5649913" y="4445000"/>
          <p14:tracePt t="52535" x="5657850" y="4470400"/>
          <p14:tracePt t="52542" x="5667375" y="4486275"/>
          <p14:tracePt t="52551" x="5700713" y="4521200"/>
          <p14:tracePt t="52559" x="5718175" y="4546600"/>
          <p14:tracePt t="52567" x="5751513" y="4564063"/>
          <p14:tracePt t="52575" x="5802313" y="4589463"/>
          <p14:tracePt t="52586" x="5837238" y="4597400"/>
          <p14:tracePt t="52591" x="5870575" y="4614863"/>
          <p14:tracePt t="52603" x="5930900" y="4640263"/>
          <p14:tracePt t="52606" x="5989638" y="4673600"/>
          <p14:tracePt t="52618" x="6024563" y="4683125"/>
          <p14:tracePt t="52622" x="6075363" y="4691063"/>
          <p14:tracePt t="52635" x="6134100" y="4699000"/>
          <p14:tracePt t="52639" x="6210300" y="4733925"/>
          <p14:tracePt t="52650" x="6296025" y="4749800"/>
          <p14:tracePt t="52658" x="6380163" y="4759325"/>
          <p14:tracePt t="52664" x="6465888" y="4759325"/>
          <p14:tracePt t="52675" x="6550025" y="4759325"/>
          <p14:tracePt t="52682" x="6653213" y="4759325"/>
          <p14:tracePt t="52688" x="6745288" y="4759325"/>
          <p14:tracePt t="52696" x="6848475" y="4759325"/>
          <p14:tracePt t="52715" x="7059613" y="4759325"/>
          <p14:tracePt t="52727" x="7264400" y="4699000"/>
          <p14:tracePt t="52740" x="7358063" y="4657725"/>
          <p14:tracePt t="52744" x="7434263" y="4614863"/>
          <p14:tracePt t="52755" x="7485063" y="4564063"/>
          <p14:tracePt t="52759" x="7527925" y="4513263"/>
          <p14:tracePt t="52773" x="7553325" y="4460875"/>
          <p14:tracePt t="52775" x="7586663" y="4402138"/>
          <p14:tracePt t="52787" x="7621588" y="4325938"/>
          <p14:tracePt t="52793" x="7629525" y="4265613"/>
          <p14:tracePt t="52802" x="7637463" y="4171950"/>
          <p14:tracePt t="52810" x="7637463" y="4087813"/>
          <p14:tracePt t="52820" x="7637463" y="4019550"/>
          <p14:tracePt t="52827" x="7637463" y="3935413"/>
          <p14:tracePt t="52832" x="7637463" y="3867150"/>
          <p14:tracePt t="52845" x="7637463" y="3806825"/>
          <p14:tracePt t="52849" x="7637463" y="3756025"/>
          <p14:tracePt t="52860" x="7621588" y="3713163"/>
          <p14:tracePt t="52865" x="7604125" y="3662363"/>
          <p14:tracePt t="52873" x="7561263" y="3611563"/>
          <p14:tracePt t="52881" x="7518400" y="3578225"/>
          <p14:tracePt t="52889" x="7467600" y="3517900"/>
          <p14:tracePt t="52897" x="7391400" y="3475038"/>
          <p14:tracePt t="52904" x="7315200" y="3433763"/>
          <p14:tracePt t="52913" x="7239000" y="3390900"/>
          <p14:tracePt t="52920" x="7153275" y="3355975"/>
          <p14:tracePt t="52929" x="7059613" y="3330575"/>
          <p14:tracePt t="52936" x="6975475" y="3322638"/>
          <p14:tracePt t="52945" x="6873875" y="3314700"/>
          <p14:tracePt t="52952" x="6770688" y="3289300"/>
          <p14:tracePt t="52971" x="6575425" y="3263900"/>
          <p14:tracePt t="52976" x="6473825" y="3263900"/>
          <p14:tracePt t="52984" x="6372225" y="3263900"/>
          <p14:tracePt t="52993" x="6245225" y="3263900"/>
          <p14:tracePt t="52999" x="6134100" y="3263900"/>
          <p14:tracePt t="53006" x="6007100" y="3279775"/>
          <p14:tracePt t="53015" x="5870575" y="3340100"/>
          <p14:tracePt t="53025" x="5761038" y="3416300"/>
          <p14:tracePt t="53031" x="5632450" y="3492500"/>
          <p14:tracePt t="53040" x="5530850" y="3578225"/>
          <p14:tracePt t="53047" x="5454650" y="3646488"/>
          <p14:tracePt t="53054" x="5394325" y="3713163"/>
          <p14:tracePt t="53063" x="5360988" y="3763963"/>
          <p14:tracePt t="53071" x="5327650" y="3824288"/>
          <p14:tracePt t="53079" x="5318125" y="3883025"/>
          <p14:tracePt t="53087" x="5302250" y="3943350"/>
          <p14:tracePt t="53095" x="5302250" y="4002088"/>
          <p14:tracePt t="53103" x="5302250" y="4070350"/>
          <p14:tracePt t="53112" x="5302250" y="4130675"/>
          <p14:tracePt t="53119" x="5310188" y="4206875"/>
          <p14:tracePt t="53129" x="5343525" y="4283075"/>
          <p14:tracePt t="53135" x="5411788" y="4359275"/>
          <p14:tracePt t="53146" x="5462588" y="4427538"/>
          <p14:tracePt t="53151" x="5513388" y="4478338"/>
          <p14:tracePt t="53162" x="5581650" y="4529138"/>
          <p14:tracePt t="53167" x="5657850" y="4564063"/>
          <p14:tracePt t="53177" x="5718175" y="4597400"/>
          <p14:tracePt t="53183" x="5794375" y="4614863"/>
          <p14:tracePt t="53195" x="5870575" y="4640263"/>
          <p14:tracePt t="53198" x="5938838" y="4657725"/>
          <p14:tracePt t="53209" x="6040438" y="4673600"/>
          <p14:tracePt t="53215" x="6142038" y="4683125"/>
          <p14:tracePt t="53227" x="6245225" y="4691063"/>
          <p14:tracePt t="53233" x="6329363" y="4691063"/>
          <p14:tracePt t="53243" x="6415088" y="4691063"/>
          <p14:tracePt t="53248" x="6499225" y="4691063"/>
          <p14:tracePt t="53259" x="6584950" y="4691063"/>
          <p14:tracePt t="53262" x="6669088" y="4683125"/>
          <p14:tracePt t="53272" x="6762750" y="4630738"/>
          <p14:tracePt t="53280" x="6838950" y="4579938"/>
          <p14:tracePt t="53293" x="6907213" y="4513263"/>
          <p14:tracePt t="53297" x="6967538" y="4419600"/>
          <p14:tracePt t="53314" x="7026275" y="4257675"/>
          <p14:tracePt t="53321" x="7043738" y="4171950"/>
          <p14:tracePt t="53327" x="7051675" y="4079875"/>
          <p14:tracePt t="53336" x="7051675" y="4011613"/>
          <p14:tracePt t="53344" x="7051675" y="3994150"/>
          <p14:tracePt t="53350" x="7034213" y="3968750"/>
          <p14:tracePt t="53363" x="7008813" y="3960813"/>
          <p14:tracePt t="53366" x="6992938" y="3935413"/>
          <p14:tracePt t="53378" x="6983413" y="3925888"/>
          <p14:tracePt t="53384" x="6932613" y="3908425"/>
          <p14:tracePt t="53401" x="6915150" y="3908425"/>
          <p14:tracePt t="53413" x="6907213" y="3908425"/>
          <p14:tracePt t="53416" x="6889750" y="3908425"/>
          <p14:tracePt t="53446" x="6881813" y="3892550"/>
          <p14:tracePt t="53981" x="6881813" y="3900488"/>
          <p14:tracePt t="53984" x="6881813" y="3925888"/>
          <p14:tracePt t="53992" x="6889750" y="3994150"/>
          <p14:tracePt t="54001" x="6932613" y="4130675"/>
          <p14:tracePt t="54011" x="6975475" y="4275138"/>
          <p14:tracePt t="54015" x="7069138" y="4460875"/>
          <p14:tracePt t="54028" x="7137400" y="4648200"/>
          <p14:tracePt t="54033" x="7213600" y="4784725"/>
          <p14:tracePt t="54042" x="7272338" y="4903788"/>
          <p14:tracePt t="54062" x="7358063" y="5056188"/>
          <p14:tracePt t="54065" x="7366000" y="5064125"/>
          <p14:tracePt t="54073" x="7373938" y="5073650"/>
          <p14:tracePt t="54094" x="7373938" y="5091113"/>
          <p14:tracePt t="54098" x="7391400" y="5106988"/>
          <p14:tracePt t="54111" x="7400925" y="5141913"/>
          <p14:tracePt t="54128" x="7400925" y="5167313"/>
          <p14:tracePt t="54135" x="7416800" y="5200650"/>
          <p14:tracePt t="54142" x="7416800" y="5208588"/>
          <p14:tracePt t="54152" x="7416800" y="5235575"/>
          <p14:tracePt t="54273" x="7400925" y="5208588"/>
          <p14:tracePt t="54280" x="7383463" y="5208588"/>
          <p14:tracePt t="54288" x="7348538" y="5208588"/>
          <p14:tracePt t="54304" x="7340600" y="5208588"/>
          <p14:tracePt t="54310" x="7332663" y="5208588"/>
          <p14:tracePt t="54312" x="7315200" y="5192713"/>
          <p14:tracePt t="54320" x="7307263" y="5183188"/>
          <p14:tracePt t="54721" x="7332663" y="5183188"/>
          <p14:tracePt t="54737" x="7366000" y="5183188"/>
          <p14:tracePt t="54744" x="7400925" y="5183188"/>
          <p14:tracePt t="54753" x="7451725" y="5157788"/>
          <p14:tracePt t="54761" x="7485063" y="5106988"/>
          <p14:tracePt t="54769" x="7527925" y="5056188"/>
          <p14:tracePt t="54778" x="7553325" y="4987925"/>
          <p14:tracePt t="54782" x="7561263" y="4962525"/>
          <p14:tracePt t="54810" x="7646988" y="4775200"/>
          <p14:tracePt t="54819" x="7680325" y="4683125"/>
          <p14:tracePt t="54828" x="7715250" y="4579938"/>
          <p14:tracePt t="54833" x="7766050" y="4460875"/>
          <p14:tracePt t="54842" x="7807325" y="4359275"/>
          <p14:tracePt t="54846" x="7850188" y="4240213"/>
          <p14:tracePt t="54866" x="7893050" y="4130675"/>
          <p14:tracePt t="54873" x="7910513" y="4027488"/>
          <p14:tracePt t="54879" x="7935913" y="3951288"/>
          <p14:tracePt t="54887" x="7943850" y="3900488"/>
          <p14:tracePt t="54964" x="7951788" y="3883025"/>
          <p14:tracePt t="54968" x="7951788" y="3875088"/>
          <p14:tracePt t="54977" x="7961313" y="3867150"/>
          <p14:tracePt t="54984" x="7986713" y="3832225"/>
          <p14:tracePt t="54995" x="8004175" y="3806825"/>
          <p14:tracePt t="54998" x="8020050" y="3790950"/>
          <p14:tracePt t="55010" x="8045450" y="3756025"/>
          <p14:tracePt t="55017" x="8062913" y="3738563"/>
          <p14:tracePt t="55030" x="8113713" y="3679825"/>
          <p14:tracePt t="55053" x="8174038" y="3629025"/>
          <p14:tracePt t="55056" x="8199438" y="3611563"/>
          <p14:tracePt t="55063" x="8224838" y="3586163"/>
          <p14:tracePt t="55079" x="8232775" y="3578225"/>
          <p14:tracePt t="55088" x="8250238" y="3560763"/>
          <p14:tracePt t="55117" x="8250238" y="3543300"/>
          <p14:tracePt t="55121" x="8250238" y="3517900"/>
          <p14:tracePt t="55130" x="8240713" y="3484563"/>
          <p14:tracePt t="55136" x="8199438" y="3433763"/>
          <p14:tracePt t="55147" x="8181975" y="3424238"/>
          <p14:tracePt t="55151" x="8147050" y="3382963"/>
          <p14:tracePt t="55176" x="8121650" y="3382963"/>
          <p14:tracePt t="55330" x="8164513" y="3382963"/>
          <p14:tracePt t="55336" x="8174038" y="3382963"/>
          <p14:tracePt t="55345" x="8189913" y="3382963"/>
          <p14:tracePt t="55352" x="8207375" y="3382963"/>
          <p14:tracePt t="55360" x="8250238" y="3398838"/>
          <p14:tracePt t="55368" x="8283575" y="3398838"/>
          <p14:tracePt t="55378" x="8318500" y="3408363"/>
          <p14:tracePt t="55385" x="8334375" y="3433763"/>
          <p14:tracePt t="55393" x="8359775" y="3433763"/>
          <p14:tracePt t="55402" x="8394700" y="3449638"/>
          <p14:tracePt t="55421" x="8453438" y="3484563"/>
          <p14:tracePt t="55427" x="8504238" y="3492500"/>
          <p14:tracePt t="55430" x="8564563" y="3527425"/>
          <p14:tracePt t="55445" x="8605838" y="3535363"/>
          <p14:tracePt t="55448" x="8632825" y="3543300"/>
          <p14:tracePt t="55457" x="8674100" y="3560763"/>
          <p14:tracePt t="55464" x="8734425" y="3568700"/>
          <p14:tracePt t="55472" x="8802688" y="3594100"/>
          <p14:tracePt t="55479" x="8861425" y="3603625"/>
          <p14:tracePt t="55488" x="8929688" y="3611563"/>
          <p14:tracePt t="55495" x="8988425" y="3619500"/>
          <p14:tracePt t="55504" x="9064625" y="3629025"/>
          <p14:tracePt t="55510" x="9124950" y="3629025"/>
          <p14:tracePt t="55520" x="9183688" y="3646488"/>
          <p14:tracePt t="55527" x="9244013" y="3654425"/>
          <p14:tracePt t="55539" x="9286875" y="3662363"/>
          <p14:tracePt t="55544" x="9320213" y="3671888"/>
          <p14:tracePt t="55553" x="9328150" y="3671888"/>
          <p14:tracePt t="55561" x="9371013" y="3671888"/>
          <p14:tracePt t="55568" x="9421813" y="3679825"/>
          <p14:tracePt t="55577" x="9439275" y="3687763"/>
          <p14:tracePt t="55584" x="9490075" y="3697288"/>
          <p14:tracePt t="55594" x="9550400" y="3705225"/>
          <p14:tracePt t="55599" x="9617075" y="3705225"/>
          <p14:tracePt t="55612" x="9702800" y="3713163"/>
          <p14:tracePt t="55616" x="9786938" y="3713163"/>
          <p14:tracePt t="55626" x="9872663" y="3730625"/>
          <p14:tracePt t="55632" x="9974263" y="3738563"/>
          <p14:tracePt t="55640" x="10075863" y="3738563"/>
          <p14:tracePt t="55648" x="10161588" y="3738563"/>
          <p14:tracePt t="55667" x="10331450" y="3738563"/>
          <p14:tracePt t="55672" x="10433050" y="3738563"/>
          <p14:tracePt t="55681" x="10526713" y="3748088"/>
          <p14:tracePt t="55688" x="10645775" y="3748088"/>
          <p14:tracePt t="55695" x="10756900" y="3748088"/>
          <p14:tracePt t="55704" x="10858500" y="3763963"/>
          <p14:tracePt t="55710" x="10952163" y="3763963"/>
          <p14:tracePt t="55720" x="11053763" y="3763963"/>
          <p14:tracePt t="55727" x="11137900" y="3763963"/>
          <p14:tracePt t="55736" x="11241088" y="3763963"/>
          <p14:tracePt t="55744" x="11333163" y="3763963"/>
          <p14:tracePt t="55753" x="11418888" y="3763963"/>
          <p14:tracePt t="55761" x="11503025" y="3763963"/>
          <p14:tracePt t="55768" x="11596688" y="3763963"/>
          <p14:tracePt t="55777" x="11682413" y="3763963"/>
          <p14:tracePt t="55789" x="11750675" y="3763963"/>
          <p14:tracePt t="55796" x="11809413" y="3763963"/>
          <p14:tracePt t="55801" x="11877675" y="3763963"/>
          <p14:tracePt t="55812" x="11953875" y="3763963"/>
          <p14:tracePt t="55817" x="12004675" y="3763963"/>
          <p14:tracePt t="55826" x="12055475" y="3748088"/>
          <p14:tracePt t="55833" x="12106275" y="3730625"/>
          <p14:tracePt t="55843" x="12149138" y="3705225"/>
          <p14:tracePt t="55993" x="12047538" y="2252663"/>
          <p14:tracePt t="56000" x="11971338" y="2200275"/>
          <p14:tracePt t="56013" x="11903075" y="2141538"/>
          <p14:tracePt t="56016" x="11826875" y="2090738"/>
          <p14:tracePt t="56036" x="11657013" y="1979613"/>
          <p14:tracePt t="56044" x="11555413" y="1920875"/>
          <p14:tracePt t="56047" x="11452225" y="1870075"/>
          <p14:tracePt t="56057" x="11333163" y="1835150"/>
          <p14:tracePt t="56064" x="11215688" y="1793875"/>
          <p14:tracePt t="56073" x="11104563" y="1758950"/>
          <p14:tracePt t="56080" x="10968038" y="1716088"/>
          <p14:tracePt t="56089" x="10841038" y="1682750"/>
          <p14:tracePt t="56095" x="10696575" y="1657350"/>
          <p14:tracePt t="56104" x="10544175" y="1649413"/>
          <p14:tracePt t="56112" x="10399713" y="1639888"/>
          <p14:tracePt t="56120" x="10245725" y="1622425"/>
          <p14:tracePt t="56130" x="10110788" y="1614488"/>
          <p14:tracePt t="56135" x="9966325" y="1597025"/>
          <p14:tracePt t="56145" x="9821863" y="1597025"/>
          <p14:tracePt t="56152" x="9694863" y="1597025"/>
          <p14:tracePt t="56165" x="9575800" y="1597025"/>
          <p14:tracePt t="56168" x="9472613" y="1597025"/>
          <p14:tracePt t="56179" x="9388475" y="1589088"/>
          <p14:tracePt t="56185" x="9312275" y="1589088"/>
          <p14:tracePt t="56197" x="9244013" y="1581150"/>
          <p14:tracePt t="56200" x="9183688" y="1571625"/>
          <p14:tracePt t="56213" x="9132888" y="1571625"/>
          <p14:tracePt t="56216" x="9091613" y="1571625"/>
          <p14:tracePt t="56230" x="9048750" y="1571625"/>
          <p14:tracePt t="56233" x="9013825" y="1571625"/>
          <p14:tracePt t="56244" x="8988425" y="1571625"/>
          <p14:tracePt t="56248" x="8955088" y="1571625"/>
          <p14:tracePt t="56263" x="8921750" y="1571625"/>
          <p14:tracePt t="56272" x="8886825" y="1571625"/>
          <p14:tracePt t="56296" x="8843963" y="1571625"/>
          <p14:tracePt t="56300" x="8802688" y="1571625"/>
          <p14:tracePt t="56303" x="8759825" y="1571625"/>
          <p14:tracePt t="56313" x="8716963" y="1571625"/>
          <p14:tracePt t="56321" x="8683625" y="1571625"/>
          <p14:tracePt t="56329" x="8648700" y="1571625"/>
          <p14:tracePt t="56338" x="8632825" y="1571625"/>
          <p14:tracePt t="56345" x="8589963" y="1571625"/>
          <p14:tracePt t="56352" x="8555038" y="1571625"/>
          <p14:tracePt t="56361" x="8529638" y="1571625"/>
          <p14:tracePt t="56367" x="8513763" y="1571625"/>
          <p14:tracePt t="56385" x="8478838" y="1571625"/>
          <p14:tracePt t="56395" x="8470900" y="1571625"/>
          <p14:tracePt t="56410" x="8453438" y="1571625"/>
          <p14:tracePt t="56431" x="8428038" y="1571625"/>
          <p14:tracePt t="56445" x="8420100" y="1581150"/>
          <p14:tracePt t="56451" x="8402638" y="1581150"/>
          <p14:tracePt t="56457" x="8385175" y="1589088"/>
          <p14:tracePt t="56464" x="8369300" y="1606550"/>
          <p14:tracePt t="56473" x="8343900" y="1622425"/>
          <p14:tracePt t="56480" x="8326438" y="1631950"/>
          <p14:tracePt t="56489" x="8308975" y="1639888"/>
          <p14:tracePt t="56495" x="8291513" y="1639888"/>
          <p14:tracePt t="56504" x="8258175" y="1657350"/>
          <p14:tracePt t="56511" x="8250238" y="1665288"/>
          <p14:tracePt t="56521" x="8232775" y="1665288"/>
          <p14:tracePt t="56537" x="8189913" y="1665288"/>
          <p14:tracePt t="56546" x="8164513" y="1674813"/>
          <p14:tracePt t="56562" x="8156575" y="1674813"/>
          <p14:tracePt t="56566" x="8147050" y="1682750"/>
          <p14:tracePt t="56577" x="8121650" y="1682750"/>
          <p14:tracePt t="56584" x="8088313" y="1700213"/>
          <p14:tracePt t="56596" x="8062913" y="1708150"/>
          <p14:tracePt t="56601" x="8029575" y="1716088"/>
          <p14:tracePt t="56613" x="8004175" y="1725613"/>
          <p14:tracePt t="56620" x="7994650" y="1725613"/>
          <p14:tracePt t="56626" x="7961313" y="1733550"/>
          <p14:tracePt t="56631" x="7951788" y="1741488"/>
          <p14:tracePt t="56644" x="7926388" y="1751013"/>
          <p14:tracePt t="56649" x="7918450" y="1751013"/>
          <p14:tracePt t="56665" x="7885113" y="1758950"/>
          <p14:tracePt t="56670" x="7875588" y="1776413"/>
          <p14:tracePt t="56678" x="7850188" y="1776413"/>
          <p14:tracePt t="56688" x="7842250" y="1776413"/>
          <p14:tracePt t="56694" x="7807325" y="1793875"/>
          <p14:tracePt t="56705" x="7807325" y="1809750"/>
          <p14:tracePt t="56712" x="7781925" y="1827213"/>
          <p14:tracePt t="56721" x="7766050" y="1835150"/>
          <p14:tracePt t="56728" x="7740650" y="1852613"/>
          <p14:tracePt t="56736" x="7705725" y="1870075"/>
          <p14:tracePt t="56745" x="7688263" y="1895475"/>
          <p14:tracePt t="56752" x="7654925" y="1903413"/>
          <p14:tracePt t="56762" x="7621588" y="1928813"/>
          <p14:tracePt t="56768" x="7612063" y="1938338"/>
          <p14:tracePt t="56788" x="7578725" y="1979613"/>
          <p14:tracePt t="56791" x="7570788" y="1979613"/>
          <p14:tracePt t="56800" x="7561263" y="2005013"/>
          <p14:tracePt t="56812" x="7535863" y="2030413"/>
          <p14:tracePt t="56816" x="7527925" y="2065338"/>
          <p14:tracePt t="56826" x="7518400" y="2082800"/>
          <p14:tracePt t="56831" x="7502525" y="2108200"/>
          <p14:tracePt t="56840" x="7493000" y="2133600"/>
          <p14:tracePt t="56848" x="7467600" y="2166938"/>
          <p14:tracePt t="56856" x="7467600" y="2174875"/>
          <p14:tracePt t="56881" x="7459663" y="2184400"/>
          <p14:tracePt t="56888" x="7451725" y="2209800"/>
          <p14:tracePt t="56894" x="7442200" y="2209800"/>
          <p14:tracePt t="56905" x="7442200" y="2217738"/>
          <p14:tracePt t="56912" x="7442200" y="2235200"/>
          <p14:tracePt t="56921" x="7434263" y="2252663"/>
          <p14:tracePt t="56928" x="7426325" y="2268538"/>
          <p14:tracePt t="56936" x="7416800" y="2278063"/>
          <p14:tracePt t="56952" x="7416800" y="2286000"/>
          <p14:tracePt t="56962" x="7416800" y="2303463"/>
          <p14:tracePt t="56979" x="7416800" y="2336800"/>
          <p14:tracePt t="56984" x="7416800" y="2344738"/>
          <p14:tracePt t="56997" x="7416800" y="2354263"/>
          <p14:tracePt t="57011" x="7416800" y="2371725"/>
          <p14:tracePt t="57015" x="7416800" y="2387600"/>
          <p14:tracePt t="57049" x="7416800" y="2405063"/>
          <p14:tracePt t="57081" x="7416800" y="2422525"/>
          <p14:tracePt t="57088" x="7400925" y="2438400"/>
          <p14:tracePt t="57095" x="7391400" y="2447925"/>
          <p14:tracePt t="57121" x="7391400" y="2455863"/>
          <p14:tracePt t="57146" x="7391400" y="2473325"/>
          <p14:tracePt t="57168" x="7391400" y="2481263"/>
          <p14:tracePt t="57200" x="7391400" y="2506663"/>
          <p14:tracePt t="57211" x="7391400" y="2516188"/>
          <p14:tracePt t="57241" x="7391400" y="2524125"/>
          <p14:tracePt t="57248" x="7400925" y="2541588"/>
          <p14:tracePt t="57308" x="7400925" y="2549525"/>
          <p14:tracePt t="57328" x="7408863" y="2566988"/>
          <p14:tracePt t="57426" x="7426325" y="2574925"/>
          <p14:tracePt t="58253" x="7426325" y="2592388"/>
          <p14:tracePt t="58272" x="7434263" y="2608263"/>
          <p14:tracePt t="58288" x="7434263" y="2643188"/>
          <p14:tracePt t="58296" x="7467600" y="2686050"/>
          <p14:tracePt t="58304" x="7467600" y="2701925"/>
          <p14:tracePt t="58312" x="7477125" y="2736850"/>
          <p14:tracePt t="58320" x="7493000" y="2770188"/>
          <p14:tracePt t="58329" x="7510463" y="2787650"/>
          <p14:tracePt t="58336" x="7527925" y="2830513"/>
          <p14:tracePt t="58353" x="7527925" y="2863850"/>
          <p14:tracePt t="58363" x="7535863" y="2897188"/>
          <p14:tracePt t="58368" x="7553325" y="2914650"/>
          <p14:tracePt t="58385" x="7561263" y="2982913"/>
          <p14:tracePt t="58396" x="7570788" y="3033713"/>
          <p14:tracePt t="58401" x="7578725" y="3109913"/>
          <p14:tracePt t="58411" x="7604125" y="3211513"/>
          <p14:tracePt t="58415" x="7612063" y="3322638"/>
          <p14:tracePt t="58425" x="7637463" y="3424238"/>
          <p14:tracePt t="58430" x="7654925" y="3527425"/>
          <p14:tracePt t="58441" x="7688263" y="3619500"/>
          <p14:tracePt t="58447" x="7723188" y="3705225"/>
          <p14:tracePt t="58457" x="7748588" y="3773488"/>
          <p14:tracePt t="58465" x="7766050" y="3832225"/>
          <p14:tracePt t="58473" x="7773988" y="3892550"/>
          <p14:tracePt t="58480" x="7791450" y="3935413"/>
          <p14:tracePt t="58489" x="7816850" y="3986213"/>
          <p14:tracePt t="58548" x="7816850" y="3994150"/>
          <p14:tracePt t="58562" x="7816850" y="4002088"/>
          <p14:tracePt t="58571" x="7816850" y="4019550"/>
          <p14:tracePt t="58578" x="7816850" y="4027488"/>
          <p14:tracePt t="58586" x="7799388" y="4052888"/>
          <p14:tracePt t="58595" x="7781925" y="4070350"/>
          <p14:tracePt t="58600" x="7748588" y="4105275"/>
          <p14:tracePt t="58629" x="7612063" y="4206875"/>
          <p14:tracePt t="58632" x="7518400" y="4249738"/>
          <p14:tracePt t="58641" x="7391400" y="4300538"/>
          <p14:tracePt t="58647" x="7256463" y="4341813"/>
          <p14:tracePt t="58657" x="7170738" y="4394200"/>
          <p14:tracePt t="58664" x="7069138" y="4427538"/>
          <p14:tracePt t="58673" x="6975475" y="4435475"/>
          <p14:tracePt t="58681" x="6967538" y="4452938"/>
          <p14:tracePt t="58689" x="6958013" y="4452938"/>
          <p14:tracePt t="58721" x="6958013" y="4460875"/>
          <p14:tracePt t="58853" x="6942138" y="4460875"/>
          <p14:tracePt t="58869" x="6942138" y="4452938"/>
          <p14:tracePt t="58872" x="6950075" y="4452938"/>
          <p14:tracePt t="58882" x="6958013" y="4445000"/>
          <p14:tracePt t="58913" x="6975475" y="4445000"/>
          <p14:tracePt t="58921" x="6983413" y="4445000"/>
          <p14:tracePt t="58932" x="7000875" y="4445000"/>
          <p14:tracePt t="58935" x="7018338" y="4452938"/>
          <p14:tracePt t="58946" x="7051675" y="4460875"/>
          <p14:tracePt t="58951" x="7085013" y="4470400"/>
          <p14:tracePt t="58973" x="7102475" y="4478338"/>
          <p14:tracePt t="58978" x="7119938" y="4478338"/>
          <p14:tracePt t="58985" x="7127875" y="4478338"/>
          <p14:tracePt t="58996" x="7137400" y="4478338"/>
          <p14:tracePt t="59045" x="7145338" y="4478338"/>
          <p14:tracePt t="59265" x="7204075" y="4513263"/>
          <p14:tracePt t="59272" x="7256463" y="4554538"/>
          <p14:tracePt t="59281" x="7307263" y="4572000"/>
          <p14:tracePt t="59291" x="7408863" y="4597400"/>
          <p14:tracePt t="59294" x="7518400" y="4605338"/>
          <p14:tracePt t="59305" x="7646988" y="4630738"/>
          <p14:tracePt t="59313" x="7773988" y="4640263"/>
          <p14:tracePt t="59320" x="7893050" y="4657725"/>
          <p14:tracePt t="59329" x="8004175" y="4657725"/>
          <p14:tracePt t="59344" x="8070850" y="4657725"/>
          <p14:tracePt t="59350" x="8174038" y="4657725"/>
          <p14:tracePt t="59352" x="8240713" y="4657725"/>
          <p14:tracePt t="59361" x="8334375" y="4657725"/>
          <p14:tracePt t="59367" x="8402638" y="4648200"/>
          <p14:tracePt t="59381" x="8462963" y="4630738"/>
          <p14:tracePt t="59384" x="8513763" y="4579938"/>
          <p14:tracePt t="59397" x="8555038" y="4513263"/>
          <p14:tracePt t="59399" x="8589963" y="4452938"/>
          <p14:tracePt t="59411" x="8615363" y="4376738"/>
          <p14:tracePt t="59416" x="8623300" y="4308475"/>
          <p14:tracePt t="59428" x="8623300" y="4214813"/>
          <p14:tracePt t="59431" x="8623300" y="4171950"/>
          <p14:tracePt t="59444" x="8623300" y="4130675"/>
          <p14:tracePt t="59446" x="8605838" y="4095750"/>
          <p14:tracePt t="59472" x="8547100" y="4044950"/>
          <p14:tracePt t="59479" x="8504238" y="4019550"/>
          <p14:tracePt t="59488" x="8470900" y="4002088"/>
          <p14:tracePt t="59495" x="8435975" y="3994150"/>
          <p14:tracePt t="59504" x="8410575" y="3976688"/>
          <p14:tracePt t="59512" x="8377238" y="3968750"/>
          <p14:tracePt t="59520" x="8334375" y="3960813"/>
          <p14:tracePt t="59528" x="8291513" y="3960813"/>
          <p14:tracePt t="59536" x="8232775" y="3960813"/>
          <p14:tracePt t="59546" x="8199438" y="3960813"/>
          <p14:tracePt t="59551" x="8174038" y="3960813"/>
          <p14:tracePt t="59562" x="8131175" y="3960813"/>
          <p14:tracePt t="59569" x="8070850" y="3960813"/>
          <p14:tracePt t="59587" x="7994650" y="3960813"/>
          <p14:tracePt t="59591" x="7951788" y="3960813"/>
          <p14:tracePt t="59600" x="7943850" y="3960813"/>
          <p14:tracePt t="59609" x="7900988" y="3960813"/>
          <p14:tracePt t="59617" x="7867650" y="3968750"/>
          <p14:tracePt t="59624" x="7816850" y="3976688"/>
          <p14:tracePt t="59633" x="7766050" y="3994150"/>
          <p14:tracePt t="59640" x="7723188" y="4027488"/>
          <p14:tracePt t="59651" x="7680325" y="4070350"/>
          <p14:tracePt t="59658" x="7646988" y="4087813"/>
          <p14:tracePt t="59664" x="7621588" y="4087813"/>
          <p14:tracePt t="59673" x="7586663" y="4121150"/>
          <p14:tracePt t="59679" x="7561263" y="4130675"/>
          <p14:tracePt t="59689" x="7535863" y="4171950"/>
          <p14:tracePt t="59696" x="7510463" y="4189413"/>
          <p14:tracePt t="59718" x="7467600" y="4240213"/>
          <p14:tracePt t="59721" x="7467600" y="4249738"/>
          <p14:tracePt t="59730" x="7459663" y="4257675"/>
          <p14:tracePt t="59736" x="7442200" y="4283075"/>
          <p14:tracePt t="59746" x="7426325" y="4308475"/>
          <p14:tracePt t="59752" x="7426325" y="4333875"/>
          <p14:tracePt t="59764" x="7391400" y="4376738"/>
          <p14:tracePt t="59766" x="7373938" y="4427538"/>
          <p14:tracePt t="59780" x="7348538" y="4460875"/>
          <p14:tracePt t="59784" x="7332663" y="4513263"/>
          <p14:tracePt t="59795" x="7307263" y="4572000"/>
          <p14:tracePt t="59800" x="7297738" y="4614863"/>
          <p14:tracePt t="59816" x="7289800" y="4648200"/>
          <p14:tracePt t="59825" x="7281863" y="4673600"/>
          <p14:tracePt t="59843" x="7256463" y="4724400"/>
          <p14:tracePt t="59850" x="7246938" y="4759325"/>
          <p14:tracePt t="59857" x="7239000" y="4802188"/>
          <p14:tracePt t="59864" x="7221538" y="4827588"/>
          <p14:tracePt t="59872" x="7221538" y="4868863"/>
          <p14:tracePt t="59881" x="7213600" y="4903788"/>
          <p14:tracePt t="59888" x="7213600" y="4946650"/>
          <p14:tracePt t="59896" x="7213600" y="4972050"/>
          <p14:tracePt t="59903" x="7204075" y="5022850"/>
          <p14:tracePt t="59913" x="7188200" y="5038725"/>
          <p14:tracePt t="59920" x="7188200" y="5048250"/>
          <p14:tracePt t="59929" x="7188200" y="5064125"/>
          <p14:tracePt t="59936" x="7188200" y="5091113"/>
          <p14:tracePt t="59952" x="7188200" y="5124450"/>
          <p14:tracePt t="59959" x="7188200" y="5157788"/>
          <p14:tracePt t="59984" x="7188200" y="5235575"/>
          <p14:tracePt t="59995" x="7188200" y="5260975"/>
          <p14:tracePt t="60001" x="7196138" y="5302250"/>
          <p14:tracePt t="60009" x="7196138" y="5327650"/>
          <p14:tracePt t="60015" x="7213600" y="5362575"/>
          <p14:tracePt t="60025" x="7239000" y="5413375"/>
          <p14:tracePt t="60031" x="7264400" y="5456238"/>
          <p14:tracePt t="60040" x="7289800" y="5507038"/>
          <p14:tracePt t="60049" x="7307263" y="5532438"/>
          <p14:tracePt t="60055" x="7340600" y="5583238"/>
          <p14:tracePt t="60064" x="7366000" y="5616575"/>
          <p14:tracePt t="60089" x="7467600" y="5745163"/>
          <p14:tracePt t="60098" x="7477125" y="5761038"/>
          <p14:tracePt t="60104" x="7502525" y="5795963"/>
          <p14:tracePt t="60114" x="7518400" y="5803900"/>
          <p14:tracePt t="60120" x="7561263" y="5854700"/>
          <p14:tracePt t="60131" x="7612063" y="5905500"/>
          <p14:tracePt t="60137" x="7672388" y="5957888"/>
          <p14:tracePt t="60147" x="7723188" y="5991225"/>
          <p14:tracePt t="60152" x="7756525" y="6008688"/>
          <p14:tracePt t="60164" x="7824788" y="6049963"/>
          <p14:tracePt t="60168" x="7859713" y="6092825"/>
          <p14:tracePt t="60181" x="7893050" y="6102350"/>
          <p14:tracePt t="60184" x="7935913" y="6127750"/>
          <p14:tracePt t="60205" x="7994650" y="6153150"/>
          <p14:tracePt t="60212" x="8029575" y="6178550"/>
          <p14:tracePt t="60215" x="8080375" y="6194425"/>
          <p14:tracePt t="60226" x="8121650" y="6229350"/>
          <p14:tracePt t="60232" x="8139113" y="6229350"/>
          <p14:tracePt t="60241" x="8164513" y="6237288"/>
          <p14:tracePt t="60247" x="8199438" y="6254750"/>
          <p14:tracePt t="60257" x="8232775" y="6262688"/>
          <p14:tracePt t="60264" x="8275638" y="6272213"/>
          <p14:tracePt t="60271" x="8334375" y="6288088"/>
          <p14:tracePt t="60280" x="8385175" y="6305550"/>
          <p14:tracePt t="60288" x="8445500" y="6323013"/>
          <p14:tracePt t="60297" x="8529638" y="6338888"/>
          <p14:tracePt t="60304" x="8623300" y="6365875"/>
          <p14:tracePt t="60313" x="8691563" y="6381750"/>
          <p14:tracePt t="60319" x="8793163" y="6407150"/>
          <p14:tracePt t="60338" x="8997950" y="6432550"/>
          <p14:tracePt t="60346" x="9099550" y="6450013"/>
          <p14:tracePt t="60350" x="9201150" y="6475413"/>
          <p14:tracePt t="60364" x="9286875" y="6483350"/>
          <p14:tracePt t="60370" x="9388475" y="6510338"/>
          <p14:tracePt t="60378" x="9498013" y="6518275"/>
          <p14:tracePt t="60383" x="9601200" y="6526213"/>
          <p14:tracePt t="60396" x="9702800" y="6543675"/>
          <p14:tracePt t="60402" x="9804400" y="6561138"/>
          <p14:tracePt t="60408" x="9923463" y="6586538"/>
          <p14:tracePt t="60416" x="10050463" y="6594475"/>
          <p14:tracePt t="60425" x="10179050" y="6619875"/>
          <p14:tracePt t="60431" x="10306050" y="6637338"/>
          <p14:tracePt t="60441" x="10433050" y="6645275"/>
          <p14:tracePt t="60455" x="10560050" y="6645275"/>
          <p14:tracePt t="60457" x="10688638" y="6654800"/>
          <p14:tracePt t="60462" x="10815638" y="6654800"/>
          <p14:tracePt t="60473" x="10942638" y="6654800"/>
          <p14:tracePt t="60479" x="11053763" y="6654800"/>
          <p14:tracePt t="60489" x="11163300" y="6654800"/>
          <p14:tracePt t="60496" x="11274425" y="6654800"/>
          <p14:tracePt t="60505" x="11393488" y="6654800"/>
          <p14:tracePt t="60512" x="11503025" y="6654800"/>
          <p14:tracePt t="60521" x="11614150" y="6654800"/>
          <p14:tracePt t="60530" x="11733213" y="6654800"/>
          <p14:tracePt t="60536" x="11852275" y="6654800"/>
          <p14:tracePt t="60547" x="11988800" y="6654800"/>
          <p14:tracePt t="60551" x="12115800" y="6627813"/>
          <p14:tracePt t="60848" x="12055475" y="4572000"/>
          <p14:tracePt t="60857" x="11961813" y="4546600"/>
          <p14:tracePt t="60863" x="11885613" y="4513263"/>
          <p14:tracePt t="60872" x="11826875" y="4495800"/>
          <p14:tracePt t="60879" x="11776075" y="4478338"/>
          <p14:tracePt t="60887" x="11733213" y="4452938"/>
          <p14:tracePt t="60896" x="11682413" y="4445000"/>
          <p14:tracePt t="60903" x="11622088" y="4427538"/>
          <p14:tracePt t="60912" x="11563350" y="4419600"/>
          <p14:tracePt t="60920" x="11520488" y="4394200"/>
          <p14:tracePt t="60929" x="11487150" y="4384675"/>
          <p14:tracePt t="60941" x="11452225" y="4368800"/>
          <p14:tracePt t="60946" x="11401425" y="4359275"/>
          <p14:tracePt t="60952" x="11360150" y="4351338"/>
          <p14:tracePt t="60963" x="11325225" y="4341813"/>
          <p14:tracePt t="60982" x="11249025" y="4325938"/>
          <p14:tracePt t="60998" x="11241088" y="4325938"/>
          <p14:tracePt t="61000" x="11206163" y="4316413"/>
          <p14:tracePt t="61017" x="11198225" y="4316413"/>
          <p14:tracePt t="61024" x="11172825" y="4316413"/>
          <p14:tracePt t="61032" x="11155363" y="4300538"/>
          <p14:tracePt t="61041" x="11129963" y="4300538"/>
          <p14:tracePt t="61049" x="11096625" y="4300538"/>
          <p14:tracePt t="61074" x="11002963" y="4275138"/>
          <p14:tracePt t="61085" x="10977563" y="4275138"/>
          <p14:tracePt t="61088" x="10934700" y="4275138"/>
          <p14:tracePt t="61097" x="10917238" y="4275138"/>
          <p14:tracePt t="61104" x="10901363" y="4257675"/>
          <p14:tracePt t="61120" x="10883900" y="4257675"/>
          <p14:tracePt t="61130" x="10874375" y="4257675"/>
          <p14:tracePt t="61135" x="10866438" y="4257675"/>
          <p14:tracePt t="61148" x="10848975" y="4249738"/>
          <p14:tracePt t="61154" x="10841038" y="4249738"/>
          <p14:tracePt t="61164" x="10815638" y="4249738"/>
          <p14:tracePt t="61196" x="10696575" y="4240213"/>
          <p14:tracePt t="61199" x="10663238" y="4240213"/>
          <p14:tracePt t="61212" x="10620375" y="4214813"/>
          <p14:tracePt t="61215" x="10577513" y="4214813"/>
          <p14:tracePt t="61226" x="10560050" y="4214813"/>
          <p14:tracePt t="61231" x="10518775" y="4214813"/>
          <p14:tracePt t="61242" x="10475913" y="4197350"/>
          <p14:tracePt t="61246" x="10450513" y="4197350"/>
          <p14:tracePt t="61261" x="10442575" y="4197350"/>
          <p14:tracePt t="61263" x="10425113" y="4181475"/>
          <p14:tracePt t="61272" x="10407650" y="4181475"/>
          <p14:tracePt t="61280" x="10374313" y="4181475"/>
          <p14:tracePt t="61288" x="10364788" y="4171950"/>
          <p14:tracePt t="61297" x="10323513" y="4171950"/>
          <p14:tracePt t="61318" x="10229850" y="4156075"/>
          <p14:tracePt t="61322" x="10194925" y="4156075"/>
          <p14:tracePt t="61330" x="10153650" y="4146550"/>
          <p14:tracePt t="61336" x="10075863" y="4138613"/>
          <p14:tracePt t="61346" x="10009188" y="4121150"/>
          <p14:tracePt t="61352" x="9915525" y="4113213"/>
          <p14:tracePt t="61366" x="9786938" y="4105275"/>
          <p14:tracePt t="61378" x="9745663" y="4095750"/>
          <p14:tracePt t="61384" x="9694863" y="4087813"/>
          <p14:tracePt t="61399" x="9617075" y="4087813"/>
          <p14:tracePt t="61409" x="9609138" y="4087813"/>
          <p14:tracePt t="61415" x="9583738" y="4087813"/>
          <p14:tracePt t="61450" x="9532938" y="4087813"/>
          <p14:tracePt t="61455" x="9523413" y="4087813"/>
          <p14:tracePt t="61463" x="9507538" y="4087813"/>
          <p14:tracePt t="61479" x="9464675" y="4087813"/>
          <p14:tracePt t="61492" x="9431338" y="4087813"/>
          <p14:tracePt t="61495" x="9388475" y="4079875"/>
          <p14:tracePt t="61509" x="9363075" y="4079875"/>
          <p14:tracePt t="61512" x="9337675" y="4079875"/>
          <p14:tracePt t="61522" x="9312275" y="4070350"/>
          <p14:tracePt t="61530" x="9277350" y="4070350"/>
          <p14:tracePt t="61536" x="9261475" y="4070350"/>
          <p14:tracePt t="61547" x="9251950" y="4070350"/>
          <p14:tracePt t="61552" x="9244013" y="4070350"/>
          <p14:tracePt t="61574" x="9236075" y="4070350"/>
          <p14:tracePt t="61625" x="9226550" y="4070350"/>
          <p14:tracePt t="61632" x="9218613" y="4070350"/>
          <p14:tracePt t="61647" x="9201150" y="4070350"/>
          <p14:tracePt t="61681" x="9175750" y="4070350"/>
          <p14:tracePt t="63483" x="9150350" y="4070350"/>
          <p14:tracePt t="63488" x="9107488" y="4070350"/>
          <p14:tracePt t="63497" x="9082088" y="4070350"/>
          <p14:tracePt t="63502" x="9048750" y="4070350"/>
          <p14:tracePt t="63512" x="9005888" y="4070350"/>
          <p14:tracePt t="63519" x="8972550" y="4070350"/>
          <p14:tracePt t="63528" x="8947150" y="4070350"/>
          <p14:tracePt t="63536" x="8929688" y="4070350"/>
          <p14:tracePt t="63544" x="8886825" y="4070350"/>
          <p14:tracePt t="63552" x="8853488" y="4070350"/>
          <p14:tracePt t="63567" x="8810625" y="4087813"/>
          <p14:tracePt t="63571" x="8724900" y="4146550"/>
          <p14:tracePt t="63577" x="8648700" y="4214813"/>
          <p14:tracePt t="63588" x="8539163" y="4316413"/>
          <p14:tracePt t="63592" x="8445500" y="4445000"/>
          <p14:tracePt t="63605" x="8326438" y="4614863"/>
          <p14:tracePt t="63608" x="8240713" y="4802188"/>
          <p14:tracePt t="63621" x="8164513" y="5013325"/>
          <p14:tracePt t="63624" x="8121650" y="5208588"/>
          <p14:tracePt t="63637" x="8096250" y="5405438"/>
          <p14:tracePt t="63641" x="8105775" y="5583238"/>
          <p14:tracePt t="63652" x="8174038" y="5770563"/>
          <p14:tracePt t="63655" x="8291513" y="5965825"/>
          <p14:tracePt t="63666" x="8478838" y="6178550"/>
          <p14:tracePt t="63671" x="8699500" y="6399213"/>
          <p14:tracePt t="63681" x="9013825" y="6627813"/>
          <p14:tracePt t="63981" x="11945938" y="5073650"/>
          <p14:tracePt t="63989" x="11826875" y="5030788"/>
          <p14:tracePt t="63992" x="11715750" y="4997450"/>
          <p14:tracePt t="64004" x="11596688" y="4972050"/>
          <p14:tracePt t="64011" x="11477625" y="4937125"/>
          <p14:tracePt t="64018" x="11393488" y="4911725"/>
          <p14:tracePt t="64025" x="11307763" y="4878388"/>
          <p14:tracePt t="64032" x="11249025" y="4868863"/>
          <p14:tracePt t="64038" x="11198225" y="4860925"/>
          <p14:tracePt t="64071" x="11163300" y="4852988"/>
          <p14:tracePt t="64121" x="11129963" y="4843463"/>
          <p14:tracePt t="64129" x="11122025" y="4835525"/>
          <p14:tracePt t="64140" x="11079163" y="4835525"/>
          <p14:tracePt t="64143" x="11044238" y="4818063"/>
          <p14:tracePt t="64152" x="11002963" y="4802188"/>
          <p14:tracePt t="64160" x="10985500" y="4802188"/>
          <p14:tracePt t="64170" x="10942638" y="4792663"/>
          <p14:tracePt t="64175" x="10901363" y="4775200"/>
          <p14:tracePt t="64191" x="10874375" y="4767263"/>
          <p14:tracePt t="64197" x="10823575" y="4759325"/>
          <p14:tracePt t="64204" x="10807700" y="4749800"/>
          <p14:tracePt t="64207" x="10764838" y="4733925"/>
          <p14:tracePt t="64218" x="10747375" y="4733925"/>
          <p14:tracePt t="64225" x="10714038" y="4724400"/>
          <p14:tracePt t="64236" x="10653713" y="4716463"/>
          <p14:tracePt t="64242" x="10560050" y="4691063"/>
          <p14:tracePt t="64250" x="10475913" y="4657725"/>
          <p14:tracePt t="64259" x="10356850" y="4640263"/>
          <p14:tracePt t="64264" x="10245725" y="4597400"/>
          <p14:tracePt t="64273" x="10110788" y="4579938"/>
          <p14:tracePt t="64281" x="9983788" y="4554538"/>
          <p14:tracePt t="64289" x="9855200" y="4521200"/>
          <p14:tracePt t="64296" x="9728200" y="4486275"/>
          <p14:tracePt t="64312" x="9380538" y="4394200"/>
          <p14:tracePt t="64319" x="9099550" y="4325938"/>
          <p14:tracePt t="64329" x="8750300" y="4232275"/>
          <p14:tracePt t="64336" x="8266113" y="4113213"/>
          <p14:tracePt t="64345" x="7697788" y="3986213"/>
          <p14:tracePt t="64352" x="7043738" y="3857625"/>
          <p14:tracePt t="64361" x="6499225" y="3713163"/>
          <p14:tracePt t="64370" x="5981700" y="3543300"/>
          <p14:tracePt t="64374" x="5513388" y="3355975"/>
          <p14:tracePt t="64383" x="5072063" y="3160713"/>
          <p14:tracePt t="64391" x="4587875" y="2906713"/>
          <p14:tracePt t="64400" x="4171950" y="2686050"/>
          <p14:tracePt t="64407" x="3721100" y="2438400"/>
          <p14:tracePt t="64415" x="3236913" y="2166938"/>
          <p14:tracePt t="64423" x="2668588" y="1860550"/>
          <p14:tracePt t="64431" x="2132013" y="1589088"/>
          <p14:tracePt t="64439" x="1657350" y="1317625"/>
          <p14:tracePt t="64446" x="1206500" y="1112838"/>
          <p14:tracePt t="64455" x="849313" y="942975"/>
          <p14:tracePt t="64463" x="544513" y="798513"/>
          <p14:tracePt t="64473" x="322263" y="671513"/>
          <p14:tracePt t="64478" x="177800" y="595313"/>
          <p14:tracePt t="64491" x="58738" y="527050"/>
        </p14:tracePtLst>
      </p14:laserTraceLst>
    </p:ext>
  </p:extLs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35360" y="274638"/>
            <a:ext cx="10225136" cy="706090"/>
          </a:xfrm>
        </p:spPr>
        <p:txBody>
          <a:bodyPr/>
          <a:lstStyle/>
          <a:p>
            <a:r>
              <a:rPr lang="en-US" dirty="0">
                <a:latin typeface="+mj-lt"/>
              </a:rPr>
              <a:t>(8) Mechanical properties and thickness distribution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BFDAF33A-75E1-4C0B-A22B-EAC9B12C110F}" type="slidenum">
              <a:rPr lang="de-DE" smtClean="0"/>
              <a:pPr algn="ctr"/>
              <a:t>10</a:t>
            </a:fld>
            <a:endParaRPr lang="de-DE" dirty="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3118D8E8-10D2-78EE-543E-B4AC46EE0A6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2168" y="1196752"/>
            <a:ext cx="4677312" cy="426391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文本框 14">
            <a:extLst>
              <a:ext uri="{FF2B5EF4-FFF2-40B4-BE49-F238E27FC236}">
                <a16:creationId xmlns:a16="http://schemas.microsoft.com/office/drawing/2014/main" id="{7F4CF17B-6533-3E59-F524-CA05A6018544}"/>
              </a:ext>
            </a:extLst>
          </p:cNvPr>
          <p:cNvSpPr txBox="1"/>
          <p:nvPr/>
        </p:nvSpPr>
        <p:spPr>
          <a:xfrm>
            <a:off x="1919536" y="5618753"/>
            <a:ext cx="3384376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de-DE"/>
            </a:defPPr>
            <a:lvl1pPr>
              <a:defRPr kumimoji="0" sz="3000" b="0" i="0" u="none" strike="noStrike" cap="none" spc="0" normalizeH="0" baseline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+mj-ea"/>
                <a:cs typeface="+mj-cs"/>
              </a:defRPr>
            </a:lvl1pPr>
          </a:lstStyle>
          <a:p>
            <a:r>
              <a:rPr lang="en-US" altLang="zh-CN" dirty="0"/>
              <a:t>Post-baking strength</a:t>
            </a:r>
            <a:endParaRPr lang="zh-CN" altLang="en-US" dirty="0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D2F7A94D-AFE9-6D97-F8ED-1C31B818772C}"/>
              </a:ext>
            </a:extLst>
          </p:cNvPr>
          <p:cNvSpPr txBox="1"/>
          <p:nvPr/>
        </p:nvSpPr>
        <p:spPr>
          <a:xfrm>
            <a:off x="7176145" y="5618753"/>
            <a:ext cx="386080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de-DE"/>
            </a:defPPr>
            <a:lvl1pPr>
              <a:defRPr kumimoji="0" sz="3000" b="0" i="0" u="none" strike="noStrike" cap="none" spc="0" normalizeH="0" baseline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+mj-ea"/>
                <a:cs typeface="+mj-cs"/>
              </a:defRPr>
            </a:lvl1pPr>
          </a:lstStyle>
          <a:p>
            <a:r>
              <a:rPr lang="en-US" altLang="zh-CN" dirty="0"/>
              <a:t>Thickness distributions</a:t>
            </a:r>
            <a:endParaRPr lang="zh-CN" altLang="en-US" dirty="0"/>
          </a:p>
        </p:txBody>
      </p:sp>
      <p:pic>
        <p:nvPicPr>
          <p:cNvPr id="24" name="图片 23">
            <a:extLst>
              <a:ext uri="{FF2B5EF4-FFF2-40B4-BE49-F238E27FC236}">
                <a16:creationId xmlns:a16="http://schemas.microsoft.com/office/drawing/2014/main" id="{02815579-7D57-AA00-7148-2D66FF7C5BA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413" y="1041211"/>
            <a:ext cx="4907280" cy="4577542"/>
          </a:xfrm>
          <a:prstGeom prst="rect">
            <a:avLst/>
          </a:prstGeom>
        </p:spPr>
      </p:pic>
      <p:sp>
        <p:nvSpPr>
          <p:cNvPr id="25" name="Fußzeilenplatzhalter 4">
            <a:extLst>
              <a:ext uri="{FF2B5EF4-FFF2-40B4-BE49-F238E27FC236}">
                <a16:creationId xmlns:a16="http://schemas.microsoft.com/office/drawing/2014/main" id="{6AFFFC98-8576-D5F9-15B0-41782C39349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6946304" y="6093301"/>
            <a:ext cx="3860800" cy="628179"/>
          </a:xfrm>
        </p:spPr>
        <p:txBody>
          <a:bodyPr/>
          <a:lstStyle/>
          <a:p>
            <a:r>
              <a:rPr lang="en-US" altLang="zh-CN" dirty="0"/>
              <a:t>B Feng</a:t>
            </a:r>
          </a:p>
          <a:p>
            <a:r>
              <a:rPr lang="en-US" dirty="0"/>
              <a:t>Shanghai Jiao Tong University</a:t>
            </a:r>
          </a:p>
          <a:p>
            <a:r>
              <a:rPr lang="en-US" dirty="0"/>
              <a:t>2023</a:t>
            </a:r>
            <a:r>
              <a:rPr lang="en-US" altLang="zh-CN" dirty="0"/>
              <a:t>/6/19</a:t>
            </a:r>
            <a:endParaRPr lang="en-US" dirty="0"/>
          </a:p>
        </p:txBody>
      </p:sp>
      <p:pic>
        <p:nvPicPr>
          <p:cNvPr id="9" name="音频 8">
            <a:hlinkClick r:id="" action="ppaction://media"/>
            <a:extLst>
              <a:ext uri="{FF2B5EF4-FFF2-40B4-BE49-F238E27FC236}">
                <a16:creationId xmlns:a16="http://schemas.microsoft.com/office/drawing/2014/main" id="{8DAEC18C-9E10-4DC7-8291-EF64D599009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21340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31380"/>
    </mc:Choice>
    <mc:Fallback>
      <p:transition spd="slow" advTm="13138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1300" x="68263" y="1223963"/>
          <p14:tracePt t="11308" x="119063" y="1292225"/>
          <p14:tracePt t="11317" x="152400" y="1350963"/>
          <p14:tracePt t="11325" x="195263" y="1401763"/>
          <p14:tracePt t="11333" x="246063" y="1462088"/>
          <p14:tracePt t="11340" x="306388" y="1512888"/>
          <p14:tracePt t="11348" x="357188" y="1555750"/>
          <p14:tracePt t="11356" x="407988" y="1581150"/>
          <p14:tracePt t="11364" x="458788" y="1622425"/>
          <p14:tracePt t="11372" x="509588" y="1657350"/>
          <p14:tracePt t="11380" x="517525" y="1665288"/>
          <p14:tracePt t="11388" x="534988" y="1665288"/>
          <p14:tracePt t="11396" x="560388" y="1674813"/>
          <p14:tracePt t="11412" x="569913" y="1682750"/>
          <p14:tracePt t="11422" x="585788" y="1690688"/>
          <p14:tracePt t="11501" x="611188" y="1725613"/>
          <p14:tracePt t="11508" x="620713" y="1733550"/>
          <p14:tracePt t="11517" x="628650" y="1751013"/>
          <p14:tracePt t="11524" x="646113" y="1758950"/>
          <p14:tracePt t="11533" x="646113" y="1766888"/>
          <p14:tracePt t="11540" x="671513" y="1784350"/>
          <p14:tracePt t="11557" x="679450" y="1801813"/>
          <p14:tracePt t="11573" x="704850" y="1827213"/>
          <p14:tracePt t="11580" x="747713" y="1870075"/>
          <p14:tracePt t="11588" x="765175" y="1885950"/>
          <p14:tracePt t="11596" x="781050" y="1911350"/>
          <p14:tracePt t="11604" x="781050" y="1928813"/>
          <p14:tracePt t="11612" x="823913" y="1963738"/>
          <p14:tracePt t="11636" x="823913" y="1979613"/>
          <p14:tracePt t="11644" x="823913" y="1989138"/>
          <p14:tracePt t="11655" x="815975" y="2039938"/>
          <p14:tracePt t="11660" x="790575" y="2082800"/>
          <p14:tracePt t="11670" x="781050" y="2133600"/>
          <p14:tracePt t="11676" x="747713" y="2192338"/>
          <p14:tracePt t="11687" x="747713" y="2227263"/>
          <p14:tracePt t="11692" x="747713" y="2252663"/>
          <p14:tracePt t="11706" x="739775" y="2260600"/>
          <p14:tracePt t="11708" x="739775" y="2268538"/>
          <p14:tracePt t="11800" x="722313" y="2278063"/>
          <p14:tracePt t="11820" x="714375" y="2286000"/>
          <p14:tracePt t="11876" x="704850" y="2286000"/>
          <p14:tracePt t="11887" x="679450" y="2286000"/>
          <p14:tracePt t="11892" x="646113" y="2286000"/>
          <p14:tracePt t="11902" x="628650" y="2286000"/>
          <p14:tracePt t="11908" x="603250" y="2286000"/>
          <p14:tracePt t="11919" x="577850" y="2286000"/>
          <p14:tracePt t="11924" x="569913" y="2286000"/>
          <p14:tracePt t="14020" x="577850" y="2303463"/>
          <p14:tracePt t="14029" x="595313" y="2311400"/>
          <p14:tracePt t="14036" x="628650" y="2336800"/>
          <p14:tracePt t="14047" x="661988" y="2344738"/>
          <p14:tracePt t="14062" x="704850" y="2362200"/>
          <p14:tracePt t="14068" x="755650" y="2379663"/>
          <p14:tracePt t="14079" x="755650" y="2387600"/>
          <p14:tracePt t="14084" x="798513" y="2422525"/>
          <p14:tracePt t="14099" x="823913" y="2430463"/>
          <p14:tracePt t="14100" x="841375" y="2430463"/>
          <p14:tracePt t="14113" x="884238" y="2455863"/>
          <p14:tracePt t="14116" x="925513" y="2463800"/>
          <p14:tracePt t="14126" x="993775" y="2481263"/>
          <p14:tracePt t="14132" x="1036638" y="2506663"/>
          <p14:tracePt t="14140" x="1062038" y="2506663"/>
          <p14:tracePt t="14148" x="1095375" y="2506663"/>
          <p14:tracePt t="14156" x="1130300" y="2516188"/>
          <p14:tracePt t="14164" x="1138238" y="2516188"/>
          <p14:tracePt t="14172" x="1155700" y="2516188"/>
          <p14:tracePt t="14180" x="1181100" y="2532063"/>
          <p14:tracePt t="14228" x="1198563" y="2541588"/>
          <p14:tracePt t="14236" x="1223963" y="2549525"/>
          <p14:tracePt t="14244" x="1231900" y="2549525"/>
          <p14:tracePt t="14252" x="1282700" y="2574925"/>
          <p14:tracePt t="14262" x="1308100" y="2582863"/>
          <p14:tracePt t="14268" x="1350963" y="2600325"/>
          <p14:tracePt t="14281" x="1409700" y="2625725"/>
          <p14:tracePt t="14284" x="1487488" y="2643188"/>
          <p14:tracePt t="14297" x="1546225" y="2668588"/>
          <p14:tracePt t="14300" x="1606550" y="2676525"/>
          <p14:tracePt t="14308" x="1647825" y="2686050"/>
          <p14:tracePt t="14316" x="1698625" y="2701925"/>
          <p14:tracePt t="14324" x="1741488" y="2711450"/>
          <p14:tracePt t="14332" x="1758950" y="2711450"/>
          <p14:tracePt t="14340" x="1766888" y="2711450"/>
          <p14:tracePt t="14348" x="1776413" y="2711450"/>
          <p14:tracePt t="14358" x="1817688" y="2727325"/>
          <p14:tracePt t="14380" x="1843088" y="2727325"/>
          <p14:tracePt t="14390" x="1852613" y="2727325"/>
          <p14:tracePt t="14396" x="1878013" y="2727325"/>
          <p14:tracePt t="14404" x="1903413" y="2744788"/>
          <p14:tracePt t="14412" x="1920875" y="2744788"/>
          <p14:tracePt t="14421" x="1946275" y="2744788"/>
          <p14:tracePt t="14428" x="1962150" y="2744788"/>
          <p14:tracePt t="14436" x="1997075" y="2744788"/>
          <p14:tracePt t="14444" x="2022475" y="2744788"/>
          <p14:tracePt t="14452" x="2047875" y="2744788"/>
          <p14:tracePt t="14460" x="2090738" y="2744788"/>
          <p14:tracePt t="14468" x="2149475" y="2744788"/>
          <p14:tracePt t="14476" x="2182813" y="2744788"/>
          <p14:tracePt t="14484" x="2235200" y="2744788"/>
          <p14:tracePt t="14496" x="2260600" y="2744788"/>
          <p14:tracePt t="14500" x="2293938" y="2744788"/>
          <p14:tracePt t="14512" x="2336800" y="2744788"/>
          <p14:tracePt t="14516" x="2379663" y="2744788"/>
          <p14:tracePt t="14524" x="2387600" y="2744788"/>
          <p14:tracePt t="14532" x="2420938" y="2736850"/>
          <p14:tracePt t="14543" x="2471738" y="2727325"/>
          <p14:tracePt t="14548" x="2514600" y="2727325"/>
          <p14:tracePt t="14560" x="2565400" y="2693988"/>
          <p14:tracePt t="14564" x="2625725" y="2686050"/>
          <p14:tracePt t="14574" x="2659063" y="2651125"/>
          <p14:tracePt t="14580" x="2693988" y="2643188"/>
          <p14:tracePt t="14590" x="2727325" y="2617788"/>
          <p14:tracePt t="14596" x="2778125" y="2582863"/>
          <p14:tracePt t="14606" x="2828925" y="2541588"/>
          <p14:tracePt t="14612" x="2854325" y="2532063"/>
          <p14:tracePt t="14620" x="2879725" y="2516188"/>
          <p14:tracePt t="14629" x="2905125" y="2506663"/>
          <p14:tracePt t="14636" x="2940050" y="2481263"/>
          <p14:tracePt t="14644" x="2973388" y="2447925"/>
          <p14:tracePt t="14654" x="3008313" y="2422525"/>
          <p14:tracePt t="14661" x="3049588" y="2397125"/>
          <p14:tracePt t="14668" x="3074988" y="2354263"/>
          <p14:tracePt t="14677" x="3117850" y="2319338"/>
          <p14:tracePt t="14684" x="3152775" y="2278063"/>
          <p14:tracePt t="14694" x="3168650" y="2278063"/>
          <p14:tracePt t="14700" x="3203575" y="2235200"/>
          <p14:tracePt t="14709" x="3236913" y="2227263"/>
          <p14:tracePt t="14716" x="3262313" y="2209800"/>
          <p14:tracePt t="14725" x="3305175" y="2174875"/>
          <p14:tracePt t="14732" x="3355975" y="2133600"/>
          <p14:tracePt t="14741" x="3398838" y="2108200"/>
          <p14:tracePt t="14748" x="3424238" y="2073275"/>
          <p14:tracePt t="14756" x="3449638" y="2030413"/>
          <p14:tracePt t="14764" x="3475038" y="1997075"/>
          <p14:tracePt t="14772" x="3492500" y="1971675"/>
          <p14:tracePt t="14780" x="3517900" y="1946275"/>
          <p14:tracePt t="14788" x="3533775" y="1911350"/>
          <p14:tracePt t="14796" x="3543300" y="1895475"/>
          <p14:tracePt t="14805" x="3568700" y="1852613"/>
          <p14:tracePt t="14812" x="3576638" y="1809750"/>
          <p14:tracePt t="14823" x="3586163" y="1776413"/>
          <p14:tracePt t="14828" x="3586163" y="1716088"/>
          <p14:tracePt t="14841" x="3586163" y="1674813"/>
          <p14:tracePt t="14844" x="3594100" y="1614488"/>
          <p14:tracePt t="14856" x="3594100" y="1589088"/>
          <p14:tracePt t="14860" x="3594100" y="1546225"/>
          <p14:tracePt t="14873" x="3594100" y="1504950"/>
          <p14:tracePt t="14876" x="3594100" y="1462088"/>
          <p14:tracePt t="14888" x="3594100" y="1419225"/>
          <p14:tracePt t="14894" x="3594100" y="1376363"/>
          <p14:tracePt t="14902" x="3594100" y="1343025"/>
          <p14:tracePt t="14908" x="3594100" y="1308100"/>
          <p14:tracePt t="14916" x="3594100" y="1274763"/>
          <p14:tracePt t="14925" x="3586163" y="1241425"/>
          <p14:tracePt t="14932" x="3568700" y="1198563"/>
          <p14:tracePt t="14940" x="3551238" y="1163638"/>
          <p14:tracePt t="14948" x="3543300" y="1130300"/>
          <p14:tracePt t="14956" x="3533775" y="1079500"/>
          <p14:tracePt t="14964" x="3525838" y="1069975"/>
          <p14:tracePt t="14973" x="3508375" y="1036638"/>
          <p14:tracePt t="14982" x="3482975" y="993775"/>
          <p14:tracePt t="14989" x="3467100" y="985838"/>
          <p14:tracePt t="14996" x="3449638" y="960438"/>
          <p14:tracePt t="15005" x="3432175" y="942975"/>
          <p14:tracePt t="15012" x="3398838" y="909638"/>
          <p14:tracePt t="15021" x="3381375" y="892175"/>
          <p14:tracePt t="15031" x="3373438" y="874713"/>
          <p14:tracePt t="15036" x="3338513" y="849313"/>
          <p14:tracePt t="15046" x="3330575" y="849313"/>
          <p14:tracePt t="15052" x="3313113" y="833438"/>
          <p14:tracePt t="15063" x="3305175" y="833438"/>
          <p14:tracePt t="15068" x="3297238" y="823913"/>
          <p14:tracePt t="15081" x="3287713" y="815975"/>
          <p14:tracePt t="15084" x="3270250" y="808038"/>
          <p14:tracePt t="15093" x="3254375" y="790575"/>
          <p14:tracePt t="15100" x="3211513" y="765175"/>
          <p14:tracePt t="15108" x="3194050" y="765175"/>
          <p14:tracePt t="15116" x="3168650" y="747713"/>
          <p14:tracePt t="15124" x="3152775" y="739775"/>
          <p14:tracePt t="15147" x="3067050" y="704850"/>
          <p14:tracePt t="15148" x="3049588" y="704850"/>
          <p14:tracePt t="15157" x="3033713" y="696913"/>
          <p14:tracePt t="15164" x="3008313" y="671513"/>
          <p14:tracePt t="15172" x="2973388" y="671513"/>
          <p14:tracePt t="15180" x="2947988" y="663575"/>
          <p14:tracePt t="15189" x="2940050" y="654050"/>
          <p14:tracePt t="15196" x="2905125" y="636588"/>
          <p14:tracePt t="15205" x="2871788" y="636588"/>
          <p14:tracePt t="15212" x="2854325" y="636588"/>
          <p14:tracePt t="15220" x="2811463" y="636588"/>
          <p14:tracePt t="15228" x="2770188" y="628650"/>
          <p14:tracePt t="15237" x="2709863" y="628650"/>
          <p14:tracePt t="15246" x="2684463" y="628650"/>
          <p14:tracePt t="15252" x="2659063" y="628650"/>
          <p14:tracePt t="15264" x="2600325" y="628650"/>
          <p14:tracePt t="15268" x="2540000" y="628650"/>
          <p14:tracePt t="15278" x="2471738" y="628650"/>
          <p14:tracePt t="15284" x="2387600" y="628650"/>
          <p14:tracePt t="15296" x="2319338" y="628650"/>
          <p14:tracePt t="15300" x="2235200" y="628650"/>
          <p14:tracePt t="15309" x="2174875" y="628650"/>
          <p14:tracePt t="15316" x="2116138" y="628650"/>
          <p14:tracePt t="15325" x="2055813" y="628650"/>
          <p14:tracePt t="15332" x="1997075" y="628650"/>
          <p14:tracePt t="15340" x="1954213" y="628650"/>
          <p14:tracePt t="15348" x="1928813" y="628650"/>
          <p14:tracePt t="15357" x="1893888" y="628650"/>
          <p14:tracePt t="15364" x="1860550" y="628650"/>
          <p14:tracePt t="15373" x="1827213" y="628650"/>
          <p14:tracePt t="15380" x="1801813" y="628650"/>
          <p14:tracePt t="15389" x="1776413" y="628650"/>
          <p14:tracePt t="15396" x="1741488" y="628650"/>
          <p14:tracePt t="15404" x="1724025" y="628650"/>
          <p14:tracePt t="15412" x="1698625" y="628650"/>
          <p14:tracePt t="15421" x="1673225" y="628650"/>
          <p14:tracePt t="15428" x="1657350" y="636588"/>
          <p14:tracePt t="15437" x="1631950" y="646113"/>
          <p14:tracePt t="15444" x="1622425" y="646113"/>
          <p14:tracePt t="15452" x="1597025" y="646113"/>
          <p14:tracePt t="15461" x="1554163" y="671513"/>
          <p14:tracePt t="15468" x="1528763" y="679450"/>
          <p14:tracePt t="15477" x="1512888" y="679450"/>
          <p14:tracePt t="15484" x="1487488" y="704850"/>
          <p14:tracePt t="15498" x="1470025" y="704850"/>
          <p14:tracePt t="15500" x="1452563" y="722313"/>
          <p14:tracePt t="15508" x="1427163" y="739775"/>
          <p14:tracePt t="15516" x="1384300" y="747713"/>
          <p14:tracePt t="15524" x="1358900" y="755650"/>
          <p14:tracePt t="15532" x="1343025" y="765175"/>
          <p14:tracePt t="15545" x="1308100" y="790575"/>
          <p14:tracePt t="15548" x="1300163" y="798513"/>
          <p14:tracePt t="15564" x="1282700" y="808038"/>
          <p14:tracePt t="15572" x="1274763" y="808038"/>
          <p14:tracePt t="15580" x="1257300" y="823913"/>
          <p14:tracePt t="15588" x="1249363" y="823913"/>
          <p14:tracePt t="15596" x="1231900" y="833438"/>
          <p14:tracePt t="15604" x="1214438" y="841375"/>
          <p14:tracePt t="15612" x="1206500" y="858838"/>
          <p14:tracePt t="15620" x="1198563" y="858838"/>
          <p14:tracePt t="15629" x="1155700" y="874713"/>
          <p14:tracePt t="15636" x="1120775" y="909638"/>
          <p14:tracePt t="15644" x="1087438" y="917575"/>
          <p14:tracePt t="15652" x="1054100" y="942975"/>
          <p14:tracePt t="15660" x="1036638" y="960438"/>
          <p14:tracePt t="15668" x="1003300" y="985838"/>
          <p14:tracePt t="15676" x="985838" y="993775"/>
          <p14:tracePt t="15684" x="976313" y="1003300"/>
          <p14:tracePt t="15692" x="960438" y="1019175"/>
          <p14:tracePt t="15700" x="950913" y="1028700"/>
          <p14:tracePt t="15708" x="935038" y="1036638"/>
          <p14:tracePt t="15716" x="925513" y="1036638"/>
          <p14:tracePt t="15724" x="900113" y="1062038"/>
          <p14:tracePt t="15732" x="892175" y="1069975"/>
          <p14:tracePt t="15740" x="884238" y="1079500"/>
          <p14:tracePt t="15748" x="884238" y="1087438"/>
          <p14:tracePt t="15756" x="858838" y="1096963"/>
          <p14:tracePt t="15764" x="823913" y="1104900"/>
          <p14:tracePt t="15788" x="815975" y="1138238"/>
          <p14:tracePt t="15796" x="815975" y="1155700"/>
          <p14:tracePt t="15804" x="798513" y="1173163"/>
          <p14:tracePt t="15812" x="773113" y="1189038"/>
          <p14:tracePt t="15820" x="773113" y="1206500"/>
          <p14:tracePt t="15828" x="747713" y="1231900"/>
          <p14:tracePt t="15836" x="739775" y="1249363"/>
          <p14:tracePt t="15853" x="704850" y="1282700"/>
          <p14:tracePt t="15861" x="704850" y="1292225"/>
          <p14:tracePt t="15868" x="688975" y="1317625"/>
          <p14:tracePt t="15877" x="688975" y="1325563"/>
          <p14:tracePt t="15884" x="688975" y="1333500"/>
          <p14:tracePt t="15893" x="661988" y="1360488"/>
          <p14:tracePt t="15901" x="661988" y="1368425"/>
          <p14:tracePt t="15908" x="646113" y="1385888"/>
          <p14:tracePt t="15917" x="646113" y="1393825"/>
          <p14:tracePt t="15924" x="636588" y="1411288"/>
          <p14:tracePt t="15932" x="628650" y="1436688"/>
          <p14:tracePt t="15953" x="628650" y="1462088"/>
          <p14:tracePt t="15968" x="620713" y="1495425"/>
          <p14:tracePt t="15972" x="611188" y="1512888"/>
          <p14:tracePt t="15980" x="611188" y="1546225"/>
          <p14:tracePt t="15989" x="595313" y="1581150"/>
          <p14:tracePt t="15997" x="595313" y="1622425"/>
          <p14:tracePt t="16004" x="595313" y="1657350"/>
          <p14:tracePt t="16015" x="595313" y="1682750"/>
          <p14:tracePt t="16020" x="595313" y="1700213"/>
          <p14:tracePt t="16030" x="595313" y="1733550"/>
          <p14:tracePt t="16037" x="595313" y="1751013"/>
          <p14:tracePt t="16045" x="595313" y="1766888"/>
          <p14:tracePt t="16052" x="595313" y="1784350"/>
          <p14:tracePt t="16062" x="595313" y="1819275"/>
          <p14:tracePt t="16069" x="595313" y="1827213"/>
          <p14:tracePt t="16077" x="603250" y="1860550"/>
          <p14:tracePt t="16085" x="603250" y="1870075"/>
          <p14:tracePt t="16093" x="611188" y="1895475"/>
          <p14:tracePt t="16100" x="611188" y="1928813"/>
          <p14:tracePt t="16108" x="636588" y="1963738"/>
          <p14:tracePt t="16117" x="646113" y="1979613"/>
          <p14:tracePt t="16128" x="654050" y="2014538"/>
          <p14:tracePt t="16132" x="679450" y="2065338"/>
          <p14:tracePt t="16140" x="688975" y="2065338"/>
          <p14:tracePt t="16148" x="696913" y="2098675"/>
          <p14:tracePt t="16156" x="714375" y="2116138"/>
          <p14:tracePt t="16164" x="714375" y="2133600"/>
          <p14:tracePt t="16173" x="722313" y="2141538"/>
          <p14:tracePt t="16204" x="730250" y="2149475"/>
          <p14:tracePt t="16214" x="730250" y="2159000"/>
          <p14:tracePt t="16230" x="747713" y="2166938"/>
          <p14:tracePt t="16252" x="747713" y="2184400"/>
          <p14:tracePt t="16461" x="755650" y="2200275"/>
          <p14:tracePt t="16468" x="755650" y="2209800"/>
          <p14:tracePt t="16477" x="755650" y="2217738"/>
          <p14:tracePt t="16484" x="765175" y="2235200"/>
          <p14:tracePt t="16492" x="790575" y="2252663"/>
          <p14:tracePt t="16508" x="790575" y="2268538"/>
          <p14:tracePt t="16516" x="790575" y="2278063"/>
          <p14:tracePt t="16607" x="798513" y="2303463"/>
          <p14:tracePt t="16624" x="806450" y="2311400"/>
          <p14:tracePt t="16654" x="806450" y="2319338"/>
          <p14:tracePt t="16660" x="815975" y="2336800"/>
          <p14:tracePt t="16700" x="823913" y="2344738"/>
          <p14:tracePt t="34692" x="823913" y="2354263"/>
          <p14:tracePt t="34700" x="815975" y="2354263"/>
          <p14:tracePt t="34708" x="806450" y="2362200"/>
          <p14:tracePt t="34716" x="781050" y="2379663"/>
          <p14:tracePt t="34724" x="765175" y="2405063"/>
          <p14:tracePt t="34734" x="739775" y="2422525"/>
          <p14:tracePt t="34740" x="730250" y="2455863"/>
          <p14:tracePt t="34752" x="730250" y="2463800"/>
          <p14:tracePt t="34756" x="714375" y="2481263"/>
          <p14:tracePt t="34765" x="696913" y="2498725"/>
          <p14:tracePt t="34772" x="688975" y="2506663"/>
          <p14:tracePt t="34839" x="688975" y="2524125"/>
          <p14:tracePt t="34844" x="688975" y="2541588"/>
          <p14:tracePt t="34853" x="688975" y="2582863"/>
          <p14:tracePt t="34860" x="688975" y="2625725"/>
          <p14:tracePt t="34870" x="688975" y="2660650"/>
          <p14:tracePt t="34877" x="688975" y="2676525"/>
          <p14:tracePt t="34887" x="688975" y="2701925"/>
          <p14:tracePt t="34892" x="688975" y="2727325"/>
          <p14:tracePt t="34934" x="688975" y="2736850"/>
          <p14:tracePt t="34940" x="688975" y="2752725"/>
          <p14:tracePt t="34956" x="688975" y="2770188"/>
          <p14:tracePt t="34973" x="688975" y="2787650"/>
          <p14:tracePt t="34981" x="688975" y="2830513"/>
          <p14:tracePt t="34988" x="688975" y="2846388"/>
          <p14:tracePt t="34997" x="688975" y="2889250"/>
          <p14:tracePt t="35004" x="714375" y="2922588"/>
          <p14:tracePt t="35012" x="714375" y="2957513"/>
          <p14:tracePt t="35020" x="722313" y="2990850"/>
          <p14:tracePt t="35029" x="765175" y="3008313"/>
          <p14:tracePt t="35036" x="765175" y="3016250"/>
          <p14:tracePt t="35045" x="790575" y="3059113"/>
          <p14:tracePt t="35053" x="798513" y="3067050"/>
          <p14:tracePt t="35068" x="815975" y="3084513"/>
          <p14:tracePt t="35076" x="823913" y="3094038"/>
          <p14:tracePt t="35084" x="841375" y="3119438"/>
          <p14:tracePt t="35092" x="849313" y="3119438"/>
          <p14:tracePt t="35100" x="866775" y="3144838"/>
          <p14:tracePt t="35108" x="874713" y="3160713"/>
          <p14:tracePt t="35120" x="900113" y="3186113"/>
          <p14:tracePt t="35124" x="909638" y="3186113"/>
          <p14:tracePt t="35134" x="917575" y="3195638"/>
          <p14:tracePt t="35140" x="935038" y="3211513"/>
          <p14:tracePt t="35152" x="950913" y="3228975"/>
          <p14:tracePt t="35156" x="960438" y="3238500"/>
          <p14:tracePt t="35171" x="985838" y="3263900"/>
          <p14:tracePt t="35188" x="993775" y="3263900"/>
          <p14:tracePt t="35200" x="1036638" y="3271838"/>
          <p14:tracePt t="35204" x="1044575" y="3271838"/>
          <p14:tracePt t="35237" x="1069975" y="3271838"/>
          <p14:tracePt t="35247" x="1112838" y="3271838"/>
          <p14:tracePt t="35252" x="1147763" y="3271838"/>
          <p14:tracePt t="35266" x="1173163" y="3271838"/>
          <p14:tracePt t="35268" x="1206500" y="3254375"/>
          <p14:tracePt t="35280" x="1223963" y="3246438"/>
          <p14:tracePt t="35284" x="1249363" y="3221038"/>
          <p14:tracePt t="35294" x="1282700" y="3170238"/>
          <p14:tracePt t="35300" x="1290638" y="3152775"/>
          <p14:tracePt t="35312" x="1290638" y="3144838"/>
          <p14:tracePt t="35317" x="1290638" y="3119438"/>
          <p14:tracePt t="35325" x="1308100" y="3101975"/>
          <p14:tracePt t="35333" x="1325563" y="3084513"/>
          <p14:tracePt t="35340" x="1343025" y="3067050"/>
          <p14:tracePt t="35358" x="1376363" y="3016250"/>
          <p14:tracePt t="35373" x="1384300" y="3016250"/>
          <p14:tracePt t="35381" x="1393825" y="3008313"/>
          <p14:tracePt t="35429" x="1393825" y="3000375"/>
          <p14:tracePt t="35436" x="1393825" y="2990850"/>
          <p14:tracePt t="35444" x="1376363" y="2990850"/>
          <p14:tracePt t="35527" x="1368425" y="2990850"/>
          <p14:tracePt t="35548" x="1358900" y="2990850"/>
          <p14:tracePt t="35559" x="1350963" y="2990850"/>
          <p14:tracePt t="35564" x="1343025" y="2990850"/>
          <p14:tracePt t="35574" x="1333500" y="2982913"/>
          <p14:tracePt t="35629" x="1325563" y="2974975"/>
          <p14:tracePt t="50676" x="1274763" y="3000375"/>
          <p14:tracePt t="50686" x="1249363" y="3016250"/>
          <p14:tracePt t="50692" x="1223963" y="3041650"/>
          <p14:tracePt t="50701" x="1189038" y="3084513"/>
          <p14:tracePt t="50708" x="1163638" y="3127375"/>
          <p14:tracePt t="50718" x="1138238" y="3170238"/>
          <p14:tracePt t="50724" x="1120775" y="3203575"/>
          <p14:tracePt t="50733" x="1112838" y="3246438"/>
          <p14:tracePt t="50740" x="1095375" y="3297238"/>
          <p14:tracePt t="50748" x="1087438" y="3340100"/>
          <p14:tracePt t="50756" x="1079500" y="3373438"/>
          <p14:tracePt t="50764" x="1079500" y="3416300"/>
          <p14:tracePt t="50772" x="1069975" y="3449638"/>
          <p14:tracePt t="50780" x="1054100" y="3509963"/>
          <p14:tracePt t="50788" x="1054100" y="3568700"/>
          <p14:tracePt t="50796" x="1044575" y="3629025"/>
          <p14:tracePt t="50804" x="1036638" y="3705225"/>
          <p14:tracePt t="50812" x="1036638" y="3773488"/>
          <p14:tracePt t="50820" x="1054100" y="3849688"/>
          <p14:tracePt t="50828" x="1069975" y="3908425"/>
          <p14:tracePt t="50836" x="1087438" y="3986213"/>
          <p14:tracePt t="50844" x="1120775" y="4037013"/>
          <p14:tracePt t="50855" x="1147763" y="4079875"/>
          <p14:tracePt t="50860" x="1189038" y="4146550"/>
          <p14:tracePt t="50872" x="1231900" y="4181475"/>
          <p14:tracePt t="50876" x="1282700" y="4249738"/>
          <p14:tracePt t="50887" x="1333500" y="4291013"/>
          <p14:tracePt t="50892" x="1384300" y="4333875"/>
          <p14:tracePt t="50906" x="1444625" y="4384675"/>
          <p14:tracePt t="50908" x="1495425" y="4427538"/>
          <p14:tracePt t="50920" x="1571625" y="4470400"/>
          <p14:tracePt t="50924" x="1579563" y="4470400"/>
          <p14:tracePt t="50934" x="1614488" y="4478338"/>
          <p14:tracePt t="50940" x="1647825" y="4495800"/>
          <p14:tracePt t="50951" x="1724025" y="4513263"/>
          <p14:tracePt t="50967" x="1868488" y="4554538"/>
          <p14:tracePt t="50972" x="1946275" y="4572000"/>
          <p14:tracePt t="50981" x="2030413" y="4589463"/>
          <p14:tracePt t="50988" x="2124075" y="4605338"/>
          <p14:tracePt t="50999" x="2208213" y="4622800"/>
          <p14:tracePt t="51004" x="2286000" y="4630738"/>
          <p14:tracePt t="51014" x="2370138" y="4657725"/>
          <p14:tracePt t="51020" x="2446338" y="4673600"/>
          <p14:tracePt t="51029" x="2532063" y="4691063"/>
          <p14:tracePt t="51036" x="2590800" y="4699000"/>
          <p14:tracePt t="51047" x="2668588" y="4708525"/>
          <p14:tracePt t="51052" x="2735263" y="4716463"/>
          <p14:tracePt t="51060" x="2795588" y="4733925"/>
          <p14:tracePt t="51068" x="2854325" y="4741863"/>
          <p14:tracePt t="51076" x="2947988" y="4759325"/>
          <p14:tracePt t="51084" x="3016250" y="4775200"/>
          <p14:tracePt t="51093" x="3092450" y="4784725"/>
          <p14:tracePt t="51101" x="3160713" y="4792663"/>
          <p14:tracePt t="51108" x="3254375" y="4802188"/>
          <p14:tracePt t="51117" x="3348038" y="4818063"/>
          <p14:tracePt t="51124" x="3449638" y="4835525"/>
          <p14:tracePt t="51133" x="3568700" y="4852988"/>
          <p14:tracePt t="51140" x="3695700" y="4868863"/>
          <p14:tracePt t="51149" x="3840163" y="4894263"/>
          <p14:tracePt t="51156" x="3976688" y="4919663"/>
          <p14:tracePt t="51165" x="4137025" y="4929188"/>
          <p14:tracePt t="51172" x="4273550" y="4946650"/>
          <p14:tracePt t="51184" x="4418013" y="4954588"/>
          <p14:tracePt t="51188" x="4562475" y="4962525"/>
          <p14:tracePt t="51197" x="4689475" y="4979988"/>
          <p14:tracePt t="51204" x="4800600" y="4979988"/>
          <p14:tracePt t="51212" x="4902200" y="4979988"/>
          <p14:tracePt t="51221" x="4987925" y="4979988"/>
          <p14:tracePt t="51234" x="5054600" y="4979988"/>
          <p14:tracePt t="51236" x="5140325" y="4979988"/>
          <p14:tracePt t="51248" x="5216525" y="4946650"/>
          <p14:tracePt t="51252" x="5292725" y="4903788"/>
          <p14:tracePt t="51263" x="5360988" y="4843463"/>
          <p14:tracePt t="51268" x="5411788" y="4792663"/>
          <p14:tracePt t="51280" x="5472113" y="4716463"/>
          <p14:tracePt t="51284" x="5513388" y="4640263"/>
          <p14:tracePt t="51301" x="5556250" y="4546600"/>
          <p14:tracePt t="51308" x="5616575" y="4445000"/>
          <p14:tracePt t="51318" x="5675313" y="4325938"/>
          <p14:tracePt t="51324" x="5735638" y="4197350"/>
          <p14:tracePt t="51333" x="5794375" y="4044950"/>
          <p14:tracePt t="51340" x="5870575" y="3832225"/>
          <p14:tracePt t="51349" x="5938838" y="3654425"/>
          <p14:tracePt t="51357" x="6015038" y="3441700"/>
          <p14:tracePt t="51365" x="6065838" y="3289300"/>
          <p14:tracePt t="51372" x="6100763" y="3144838"/>
          <p14:tracePt t="51380" x="6134100" y="3016250"/>
          <p14:tracePt t="51388" x="6151563" y="2881313"/>
          <p14:tracePt t="51396" x="6176963" y="2744788"/>
          <p14:tracePt t="51404" x="6194425" y="2617788"/>
          <p14:tracePt t="51412" x="6210300" y="2516188"/>
          <p14:tracePt t="51420" x="6219825" y="2405063"/>
          <p14:tracePt t="51431" x="6219825" y="2293938"/>
          <p14:tracePt t="51436" x="6219825" y="2192338"/>
          <p14:tracePt t="51444" x="6219825" y="2082800"/>
          <p14:tracePt t="51452" x="6219825" y="1979613"/>
          <p14:tracePt t="51466" x="6202363" y="1895475"/>
          <p14:tracePt t="51468" x="6194425" y="1835150"/>
          <p14:tracePt t="51480" x="6176963" y="1776413"/>
          <p14:tracePt t="51484" x="6167438" y="1741488"/>
          <p14:tracePt t="51492" x="6151563" y="1725613"/>
          <p14:tracePt t="51501" x="6134100" y="1700213"/>
          <p14:tracePt t="51517" x="6126163" y="1682750"/>
          <p14:tracePt t="51526" x="6116638" y="1674813"/>
          <p14:tracePt t="51541" x="6116638" y="1665288"/>
          <p14:tracePt t="51559" x="6116638" y="1657350"/>
          <p14:tracePt t="51564" x="6100763" y="1649413"/>
          <p14:tracePt t="52725" x="6108700" y="1649413"/>
          <p14:tracePt t="52796" x="6126163" y="1649413"/>
          <p14:tracePt t="52805" x="6134100" y="1649413"/>
          <p14:tracePt t="52812" x="6134100" y="1665288"/>
          <p14:tracePt t="52941" x="6142038" y="1665288"/>
          <p14:tracePt t="52973" x="6159500" y="1674813"/>
          <p14:tracePt t="52996" x="6167438" y="1682750"/>
          <p14:tracePt t="53013" x="6202363" y="1708150"/>
          <p14:tracePt t="53031" x="6227763" y="1708150"/>
          <p14:tracePt t="53040" x="6227763" y="1716088"/>
          <p14:tracePt t="53047" x="6261100" y="1741488"/>
          <p14:tracePt t="53054" x="6278563" y="1741488"/>
          <p14:tracePt t="53062" x="6321425" y="1751013"/>
          <p14:tracePt t="53071" x="6380163" y="1776413"/>
          <p14:tracePt t="53076" x="6405563" y="1776413"/>
          <p14:tracePt t="53096" x="6491288" y="1801813"/>
          <p14:tracePt t="53105" x="6559550" y="1819275"/>
          <p14:tracePt t="53110" x="6600825" y="1827213"/>
          <p14:tracePt t="53120" x="6643688" y="1835150"/>
          <p14:tracePt t="53125" x="6704013" y="1844675"/>
          <p14:tracePt t="53136" x="6754813" y="1852613"/>
          <p14:tracePt t="53140" x="6788150" y="1860550"/>
          <p14:tracePt t="53153" x="6823075" y="1870075"/>
          <p14:tracePt t="53160" x="6831013" y="1878013"/>
          <p14:tracePt t="53185" x="6873875" y="1878013"/>
          <p14:tracePt t="53190" x="6899275" y="1878013"/>
          <p14:tracePt t="53203" x="6907213" y="1878013"/>
          <p14:tracePt t="53319" x="6881813" y="1870075"/>
          <p14:tracePt t="53326" x="6848475" y="1870075"/>
          <p14:tracePt t="53343" x="6780213" y="1885950"/>
          <p14:tracePt t="53348" x="6780213" y="1895475"/>
          <p14:tracePt t="53368" x="6770688" y="1903413"/>
          <p14:tracePt t="53372" x="6762750" y="1911350"/>
          <p14:tracePt t="53398" x="6762750" y="1928813"/>
          <p14:tracePt t="53405" x="6762750" y="1938338"/>
          <p14:tracePt t="53414" x="6780213" y="1946275"/>
          <p14:tracePt t="53422" x="6788150" y="1971675"/>
          <p14:tracePt t="53429" x="6797675" y="1989138"/>
          <p14:tracePt t="53439" x="6831013" y="2022475"/>
          <p14:tracePt t="53445" x="6873875" y="2047875"/>
          <p14:tracePt t="53453" x="6881813" y="2065338"/>
          <p14:tracePt t="53479" x="6899275" y="2065338"/>
          <p14:tracePt t="53504" x="6907213" y="2065338"/>
          <p14:tracePt t="53512" x="6915150" y="2090738"/>
          <p14:tracePt t="53520" x="6932613" y="2098675"/>
          <p14:tracePt t="53524" x="6942138" y="2098675"/>
          <p14:tracePt t="53535" x="6967538" y="2124075"/>
          <p14:tracePt t="53541" x="7034213" y="2141538"/>
          <p14:tracePt t="53554" x="7043738" y="2149475"/>
          <p14:tracePt t="53559" x="7094538" y="2166938"/>
          <p14:tracePt t="53571" x="7112000" y="2174875"/>
          <p14:tracePt t="53576" x="7137400" y="2174875"/>
          <p14:tracePt t="53601" x="7246938" y="2209800"/>
          <p14:tracePt t="53606" x="7297738" y="2227263"/>
          <p14:tracePt t="53615" x="7340600" y="2252663"/>
          <p14:tracePt t="53625" x="7391400" y="2293938"/>
          <p14:tracePt t="53629" x="7442200" y="2311400"/>
          <p14:tracePt t="53636" x="7518400" y="2344738"/>
          <p14:tracePt t="53646" x="7578725" y="2371725"/>
          <p14:tracePt t="53653" x="7646988" y="2405063"/>
          <p14:tracePt t="53661" x="7723188" y="2447925"/>
          <p14:tracePt t="53669" x="7781925" y="2473325"/>
          <p14:tracePt t="53678" x="7867650" y="2506663"/>
          <p14:tracePt t="53686" x="7969250" y="2541588"/>
          <p14:tracePt t="53694" x="8080375" y="2574925"/>
          <p14:tracePt t="53703" x="8189913" y="2608263"/>
          <p14:tracePt t="53713" x="8308975" y="2625725"/>
          <p14:tracePt t="53719" x="8394700" y="2643188"/>
          <p14:tracePt t="53725" x="8513763" y="2660650"/>
          <p14:tracePt t="53737" x="8623300" y="2686050"/>
          <p14:tracePt t="53741" x="8734425" y="2693988"/>
          <p14:tracePt t="53753" x="8836025" y="2711450"/>
          <p14:tracePt t="53756" x="8929688" y="2719388"/>
          <p14:tracePt t="53769" x="8997950" y="2719388"/>
          <p14:tracePt t="53774" x="9074150" y="2727325"/>
          <p14:tracePt t="53785" x="9117013" y="2736850"/>
          <p14:tracePt t="53789" x="9158288" y="2736850"/>
          <p14:tracePt t="53801" x="9175750" y="2736850"/>
          <p14:tracePt t="53805" x="9193213" y="2736850"/>
          <p14:tracePt t="53825" x="9218613" y="2736850"/>
          <p14:tracePt t="53836" x="9226550" y="2736850"/>
          <p14:tracePt t="53848" x="9244013" y="2736850"/>
          <p14:tracePt t="53852" x="9251950" y="2736850"/>
          <p14:tracePt t="53861" x="9261475" y="2736850"/>
          <p14:tracePt t="53869" x="9277350" y="2736850"/>
          <p14:tracePt t="53877" x="9294813" y="2736850"/>
          <p14:tracePt t="53886" x="9302750" y="2736850"/>
          <p14:tracePt t="53892" x="9312275" y="2736850"/>
          <p14:tracePt t="53902" x="9328150" y="2736850"/>
          <p14:tracePt t="53910" x="9328150" y="2727325"/>
          <p14:tracePt t="53918" x="9337675" y="2711450"/>
          <p14:tracePt t="53926" x="9337675" y="2693988"/>
          <p14:tracePt t="53937" x="9337675" y="2676525"/>
          <p14:tracePt t="53952" x="9312275" y="2625725"/>
          <p14:tracePt t="53957" x="9277350" y="2617788"/>
          <p14:tracePt t="54074" x="9218613" y="2617788"/>
          <p14:tracePt t="54079" x="9209088" y="2617788"/>
          <p14:tracePt t="54098" x="9183688" y="2617788"/>
          <p14:tracePt t="54176" x="9193213" y="2617788"/>
          <p14:tracePt t="54184" x="9218613" y="2617788"/>
          <p14:tracePt t="54256" x="9226550" y="2617788"/>
          <p14:tracePt t="54261" x="9236075" y="2617788"/>
          <p14:tracePt t="54269" x="9251950" y="2625725"/>
          <p14:tracePt t="54278" x="9261475" y="2625725"/>
          <p14:tracePt t="54286" x="9286875" y="2625725"/>
          <p14:tracePt t="54293" x="9320213" y="2625725"/>
          <p14:tracePt t="54302" x="9328150" y="2625725"/>
          <p14:tracePt t="54309" x="9337675" y="2625725"/>
          <p14:tracePt t="54337" x="9353550" y="2625725"/>
          <p14:tracePt t="68039" x="9363075" y="2651125"/>
          <p14:tracePt t="68046" x="9353550" y="2693988"/>
          <p14:tracePt t="68054" x="9353550" y="2736850"/>
          <p14:tracePt t="68063" x="9353550" y="2770188"/>
          <p14:tracePt t="68070" x="9353550" y="2805113"/>
          <p14:tracePt t="68078" x="9353550" y="2846388"/>
          <p14:tracePt t="68086" x="9353550" y="2889250"/>
          <p14:tracePt t="68097" x="9353550" y="2932113"/>
          <p14:tracePt t="68118" x="9388475" y="3016250"/>
          <p14:tracePt t="68128" x="9421813" y="3059113"/>
          <p14:tracePt t="68136" x="9431338" y="3067050"/>
          <p14:tracePt t="68145" x="9439275" y="3094038"/>
          <p14:tracePt t="68149" x="9472613" y="3119438"/>
          <p14:tracePt t="68169" x="9523413" y="3135313"/>
          <p14:tracePt t="68181" x="9532938" y="3144838"/>
          <p14:tracePt t="68190" x="9540875" y="3144838"/>
          <p14:tracePt t="68197" x="9558338" y="3170238"/>
          <p14:tracePt t="68206" x="9566275" y="3178175"/>
          <p14:tracePt t="68213" x="9601200" y="3211513"/>
          <p14:tracePt t="68221" x="9617075" y="3228975"/>
          <p14:tracePt t="68237" x="9667875" y="3279775"/>
          <p14:tracePt t="68248" x="9685338" y="3297238"/>
          <p14:tracePt t="68252" x="9702800" y="3305175"/>
          <p14:tracePt t="68264" x="9728200" y="3330575"/>
          <p14:tracePt t="68270" x="9736138" y="3330575"/>
          <p14:tracePt t="68280" x="9753600" y="3330575"/>
          <p14:tracePt t="68286" x="9761538" y="3340100"/>
          <p14:tracePt t="68297" x="9771063" y="3340100"/>
          <p14:tracePt t="68301" x="9786938" y="3348038"/>
          <p14:tracePt t="68316" x="9821863" y="3355975"/>
          <p14:tracePt t="68329" x="9829800" y="3355975"/>
          <p14:tracePt t="68333" x="9847263" y="3355975"/>
          <p14:tracePt t="68362" x="9880600" y="3355975"/>
          <p14:tracePt t="68368" x="9890125" y="3330575"/>
          <p14:tracePt t="68373" x="9890125" y="3289300"/>
          <p14:tracePt t="68381" x="9890125" y="3254375"/>
          <p14:tracePt t="68390" x="9890125" y="3238500"/>
          <p14:tracePt t="68397" x="9890125" y="3203575"/>
          <p14:tracePt t="68406" x="9890125" y="3170238"/>
          <p14:tracePt t="68412" x="9890125" y="3127375"/>
          <p14:tracePt t="68422" x="9890125" y="3094038"/>
          <p14:tracePt t="68429" x="9890125" y="3076575"/>
          <p14:tracePt t="68437" x="9890125" y="3051175"/>
          <p14:tracePt t="68446" x="9880600" y="3025775"/>
          <p14:tracePt t="68453" x="9864725" y="2974975"/>
          <p14:tracePt t="68463" x="9829800" y="2922588"/>
          <p14:tracePt t="68470" x="9804400" y="2871788"/>
          <p14:tracePt t="68487" x="9736138" y="2744788"/>
          <p14:tracePt t="68496" x="9710738" y="2693988"/>
          <p14:tracePt t="68501" x="9659938" y="2643188"/>
          <p14:tracePt t="68512" x="9609138" y="2600325"/>
          <p14:tracePt t="68518" x="9540875" y="2557463"/>
          <p14:tracePt t="68530" x="9507538" y="2532063"/>
          <p14:tracePt t="68533" x="9456738" y="2506663"/>
          <p14:tracePt t="68547" x="9405938" y="2473325"/>
          <p14:tracePt t="68550" x="9345613" y="2438400"/>
          <p14:tracePt t="68557" x="9277350" y="2397125"/>
          <p14:tracePt t="68565" x="9218613" y="2371725"/>
          <p14:tracePt t="68574" x="9167813" y="2336800"/>
          <p14:tracePt t="68580" x="9117013" y="2319338"/>
          <p14:tracePt t="68590" x="9056688" y="2286000"/>
          <p14:tracePt t="68608" x="8921750" y="2235200"/>
          <p14:tracePt t="68613" x="8828088" y="2200275"/>
          <p14:tracePt t="68622" x="8750300" y="2184400"/>
          <p14:tracePt t="68629" x="8666163" y="2159000"/>
          <p14:tracePt t="68638" x="8597900" y="2149475"/>
          <p14:tracePt t="68646" x="8504238" y="2141538"/>
          <p14:tracePt t="68653" x="8402638" y="2116138"/>
          <p14:tracePt t="68664" x="8318500" y="2108200"/>
          <p14:tracePt t="68681" x="8232775" y="2090738"/>
          <p14:tracePt t="68687" x="8164513" y="2090738"/>
          <p14:tracePt t="68697" x="8088313" y="2090738"/>
          <p14:tracePt t="68701" x="8004175" y="2090738"/>
          <p14:tracePt t="68714" x="7935913" y="2090738"/>
          <p14:tracePt t="68718" x="7859713" y="2090738"/>
          <p14:tracePt t="68735" x="7688263" y="2090738"/>
          <p14:tracePt t="68745" x="7604125" y="2090738"/>
          <p14:tracePt t="68750" x="7510463" y="2090738"/>
          <p14:tracePt t="68758" x="7408863" y="2090738"/>
          <p14:tracePt t="68764" x="7307263" y="2090738"/>
          <p14:tracePt t="68774" x="7196138" y="2098675"/>
          <p14:tracePt t="68782" x="7077075" y="2116138"/>
          <p14:tracePt t="68790" x="6992938" y="2133600"/>
          <p14:tracePt t="68797" x="6915150" y="2141538"/>
          <p14:tracePt t="68806" x="6856413" y="2159000"/>
          <p14:tracePt t="68812" x="6848475" y="2166938"/>
          <p14:tracePt t="68822" x="6831013" y="2166938"/>
          <p14:tracePt t="68829" x="6823075" y="2174875"/>
          <p14:tracePt t="68856" x="6805613" y="2192338"/>
          <p14:tracePt t="68862" x="6788150" y="2209800"/>
          <p14:tracePt t="68870" x="6762750" y="2260600"/>
          <p14:tracePt t="68878" x="6745288" y="2293938"/>
          <p14:tracePt t="68886" x="6737350" y="2336800"/>
          <p14:tracePt t="68897" x="6719888" y="2413000"/>
          <p14:tracePt t="68900" x="6719888" y="2481263"/>
          <p14:tracePt t="68914" x="6719888" y="2582863"/>
          <p14:tracePt t="68920" x="6729413" y="2668588"/>
          <p14:tracePt t="68929" x="6780213" y="2770188"/>
          <p14:tracePt t="68933" x="6838950" y="2846388"/>
          <p14:tracePt t="68946" x="6889750" y="2914650"/>
          <p14:tracePt t="68951" x="6958013" y="2982913"/>
          <p14:tracePt t="68959" x="7034213" y="3033713"/>
          <p14:tracePt t="68964" x="7102475" y="3094038"/>
          <p14:tracePt t="68984" x="7272338" y="3203575"/>
          <p14:tracePt t="68989" x="7366000" y="3263900"/>
          <p14:tracePt t="68997" x="7467600" y="3322638"/>
          <p14:tracePt t="69005" x="7586663" y="3390900"/>
          <p14:tracePt t="69015" x="7740650" y="3484563"/>
          <p14:tracePt t="69022" x="7885113" y="3578225"/>
          <p14:tracePt t="69030" x="8096250" y="3738563"/>
          <p14:tracePt t="69038" x="8385175" y="3917950"/>
          <p14:tracePt t="69046" x="8615363" y="4079875"/>
          <p14:tracePt t="69054" x="8878888" y="4275138"/>
          <p14:tracePt t="69064" x="9142413" y="4445000"/>
          <p14:tracePt t="69070" x="9312275" y="4546600"/>
          <p14:tracePt t="69080" x="9498013" y="4630738"/>
          <p14:tracePt t="69084" x="9626600" y="4683125"/>
          <p14:tracePt t="69105" x="9821863" y="4749800"/>
          <p14:tracePt t="69113" x="9906000" y="4767263"/>
          <p14:tracePt t="69119" x="9983788" y="4784725"/>
          <p14:tracePt t="69132" x="10110788" y="4784725"/>
          <p14:tracePt t="69146" x="10169525" y="4784725"/>
          <p14:tracePt t="69150" x="10212388" y="4784725"/>
          <p14:tracePt t="69156" x="10263188" y="4741863"/>
          <p14:tracePt t="69166" x="10331450" y="4683125"/>
          <p14:tracePt t="69175" x="10407650" y="4614863"/>
          <p14:tracePt t="69180" x="10501313" y="4521200"/>
          <p14:tracePt t="69190" x="10594975" y="4419600"/>
          <p14:tracePt t="69198" x="10679113" y="4308475"/>
          <p14:tracePt t="69204" x="10782300" y="4189413"/>
          <p14:tracePt t="69234" x="11018838" y="3832225"/>
          <p14:tracePt t="69238" x="11071225" y="3738563"/>
          <p14:tracePt t="69250" x="11122025" y="3646488"/>
          <p14:tracePt t="69252" x="11163300" y="3560763"/>
          <p14:tracePt t="69265" x="11188700" y="3467100"/>
          <p14:tracePt t="69268" x="11206163" y="3373438"/>
          <p14:tracePt t="69281" x="11231563" y="3279775"/>
          <p14:tracePt t="69284" x="11241088" y="3178175"/>
          <p14:tracePt t="69299" x="11241088" y="3067050"/>
          <p14:tracePt t="69302" x="11241088" y="2965450"/>
          <p14:tracePt t="69314" x="11241088" y="2855913"/>
          <p14:tracePt t="69317" x="11241088" y="2752725"/>
          <p14:tracePt t="69330" x="11231563" y="2668588"/>
          <p14:tracePt t="69333" x="11198225" y="2582863"/>
          <p14:tracePt t="69366" x="10985500" y="2319338"/>
          <p14:tracePt t="69373" x="10901363" y="2260600"/>
          <p14:tracePt t="69380" x="10790238" y="2200275"/>
          <p14:tracePt t="69389" x="10671175" y="2149475"/>
          <p14:tracePt t="69397" x="10560050" y="2098675"/>
          <p14:tracePt t="69406" x="10442575" y="2065338"/>
          <p14:tracePt t="69414" x="10323513" y="2014538"/>
          <p14:tracePt t="69422" x="10194925" y="1979613"/>
          <p14:tracePt t="69430" x="10075863" y="1946275"/>
          <p14:tracePt t="69437" x="9974263" y="1903413"/>
          <p14:tracePt t="69447" x="9855200" y="1870075"/>
          <p14:tracePt t="69452" x="9745663" y="1835150"/>
          <p14:tracePt t="69464" x="9642475" y="1819275"/>
          <p14:tracePt t="69478" x="9523413" y="1809750"/>
          <p14:tracePt t="69485" x="9286875" y="1776413"/>
          <p14:tracePt t="69497" x="9158288" y="1758950"/>
          <p14:tracePt t="69500" x="9031288" y="1758950"/>
          <p14:tracePt t="69515" x="8904288" y="1758950"/>
          <p14:tracePt t="69517" x="8777288" y="1758950"/>
          <p14:tracePt t="69533" x="8513763" y="1758950"/>
          <p14:tracePt t="69545" x="8385175" y="1758950"/>
          <p14:tracePt t="69550" x="8283575" y="1758950"/>
          <p14:tracePt t="69563" x="8189913" y="1758950"/>
          <p14:tracePt t="69566" x="8088313" y="1766888"/>
          <p14:tracePt t="69583" x="7918450" y="1819275"/>
          <p14:tracePt t="69604" x="7781925" y="1885950"/>
          <p14:tracePt t="69609" x="7723188" y="1928813"/>
          <p14:tracePt t="69613" x="7646988" y="1971675"/>
          <p14:tracePt t="69625" x="7596188" y="2014538"/>
          <p14:tracePt t="69629" x="7527925" y="2073275"/>
          <p14:tracePt t="69638" x="7477125" y="2133600"/>
          <p14:tracePt t="69648" x="7416800" y="2184400"/>
          <p14:tracePt t="69652" x="7383463" y="2235200"/>
          <p14:tracePt t="69663" x="7340600" y="2286000"/>
          <p14:tracePt t="69670" x="7323138" y="2319338"/>
          <p14:tracePt t="69680" x="7315200" y="2336800"/>
          <p14:tracePt t="69684" x="7297738" y="2336800"/>
          <p14:tracePt t="69697" x="7297738" y="2354263"/>
          <p14:tracePt t="75647" x="7307263" y="2397125"/>
          <p14:tracePt t="75655" x="7340600" y="2447925"/>
          <p14:tracePt t="75664" x="7348538" y="2473325"/>
          <p14:tracePt t="75671" x="7366000" y="2516188"/>
          <p14:tracePt t="75681" x="7391400" y="2566988"/>
          <p14:tracePt t="75697" x="7467600" y="2668588"/>
          <p14:tracePt t="75702" x="7467600" y="2693988"/>
          <p14:tracePt t="75711" x="7502525" y="2727325"/>
          <p14:tracePt t="75719" x="7535863" y="2778125"/>
          <p14:tracePt t="75725" x="7570788" y="2830513"/>
          <p14:tracePt t="75733" x="7596188" y="2871788"/>
          <p14:tracePt t="75743" x="7629525" y="2940050"/>
          <p14:tracePt t="75749" x="7662863" y="3016250"/>
          <p14:tracePt t="75758" x="7697788" y="3094038"/>
          <p14:tracePt t="75775" x="7731125" y="3170238"/>
          <p14:tracePt t="75782" x="7756525" y="3246438"/>
          <p14:tracePt t="75790" x="7781925" y="3305175"/>
          <p14:tracePt t="75800" x="7807325" y="3355975"/>
          <p14:tracePt t="75805" x="7842250" y="3398838"/>
          <p14:tracePt t="75825" x="7893050" y="3475038"/>
          <p14:tracePt t="75833" x="7918450" y="3517900"/>
          <p14:tracePt t="75836" x="7951788" y="3552825"/>
          <p14:tracePt t="75850" x="7986713" y="3578225"/>
          <p14:tracePt t="75853" x="8004175" y="3594100"/>
          <p14:tracePt t="75865" x="8045450" y="3619500"/>
          <p14:tracePt t="75869" x="8088313" y="3646488"/>
          <p14:tracePt t="75878" x="8113713" y="3654425"/>
          <p14:tracePt t="75885" x="8164513" y="3687763"/>
          <p14:tracePt t="75895" x="8215313" y="3705225"/>
          <p14:tracePt t="75904" x="8240713" y="3713163"/>
          <p14:tracePt t="75910" x="8283575" y="3738563"/>
          <p14:tracePt t="75918" x="8318500" y="3748088"/>
          <p14:tracePt t="75925" x="8351838" y="3773488"/>
          <p14:tracePt t="75939" x="8385175" y="3781425"/>
          <p14:tracePt t="75949" x="8496300" y="3824288"/>
          <p14:tracePt t="75958" x="8555038" y="3832225"/>
          <p14:tracePt t="75967" x="8615363" y="3832225"/>
          <p14:tracePt t="75974" x="8632825" y="3832225"/>
          <p14:tracePt t="75984" x="8666163" y="3832225"/>
          <p14:tracePt t="76003" x="8750300" y="3841750"/>
          <p14:tracePt t="76006" x="8810625" y="3857625"/>
          <p14:tracePt t="76016" x="8869363" y="3867150"/>
          <p14:tracePt t="76021" x="8929688" y="3867150"/>
          <p14:tracePt t="76033" x="8988425" y="3867150"/>
          <p14:tracePt t="76038" x="9048750" y="3867150"/>
          <p14:tracePt t="76050" x="9107488" y="3867150"/>
          <p14:tracePt t="76053" x="9175750" y="3867150"/>
          <p14:tracePt t="76076" x="9431338" y="3867150"/>
          <p14:tracePt t="76084" x="9498013" y="3867150"/>
          <p14:tracePt t="76093" x="9591675" y="3857625"/>
          <p14:tracePt t="76102" x="9659938" y="3857625"/>
          <p14:tracePt t="76109" x="9736138" y="3841750"/>
          <p14:tracePt t="76116" x="9804400" y="3832225"/>
          <p14:tracePt t="76126" x="9880600" y="3824288"/>
          <p14:tracePt t="76133" x="9940925" y="3798888"/>
          <p14:tracePt t="76141" x="10017125" y="3781425"/>
          <p14:tracePt t="76151" x="10093325" y="3756025"/>
          <p14:tracePt t="76157" x="10153650" y="3738563"/>
          <p14:tracePt t="76168" x="10204450" y="3713163"/>
          <p14:tracePt t="76173" x="10263188" y="3697288"/>
          <p14:tracePt t="76198" x="10356850" y="3671888"/>
          <p14:tracePt t="76201" x="10390188" y="3654425"/>
          <p14:tracePt t="76205" x="10442575" y="3629025"/>
          <p14:tracePt t="76217" x="10467975" y="3603625"/>
          <p14:tracePt t="76221" x="10501313" y="3586163"/>
          <p14:tracePt t="76234" x="10534650" y="3568700"/>
          <p14:tracePt t="76237" x="10569575" y="3552825"/>
          <p14:tracePt t="76249" x="10577513" y="3552825"/>
          <p14:tracePt t="76253" x="10585450" y="3535363"/>
          <p14:tracePt t="76264" x="10612438" y="3517900"/>
          <p14:tracePt t="76268" x="10628313" y="3492500"/>
          <p14:tracePt t="76282" x="10645775" y="3484563"/>
          <p14:tracePt t="76285" x="10653713" y="3475038"/>
          <p14:tracePt t="76298" x="10679113" y="3459163"/>
          <p14:tracePt t="76302" x="10688638" y="3449638"/>
          <p14:tracePt t="76321" x="10714038" y="3416300"/>
          <p14:tracePt t="76325" x="10729913" y="3398838"/>
          <p14:tracePt t="76332" x="10756900" y="3382963"/>
          <p14:tracePt t="76343" x="10772775" y="3365500"/>
          <p14:tracePt t="76351" x="10798175" y="3340100"/>
          <p14:tracePt t="76356" x="10798175" y="3330575"/>
          <p14:tracePt t="76366" x="10815638" y="3305175"/>
          <p14:tracePt t="76385" x="10815638" y="3297238"/>
          <p14:tracePt t="76403" x="10833100" y="3289300"/>
          <p14:tracePt t="76444" x="10841038" y="3271838"/>
          <p14:tracePt t="76470" x="10841038" y="3263900"/>
          <p14:tracePt t="76591" x="10848975" y="3238500"/>
          <p14:tracePt t="76607" x="10848975" y="3228975"/>
          <p14:tracePt t="76617" x="10848975" y="3221038"/>
          <p14:tracePt t="76655" x="10866438" y="3221038"/>
          <p14:tracePt t="76670" x="10858500" y="3221038"/>
          <p14:tracePt t="76822" x="10841038" y="3221038"/>
          <p14:tracePt t="76941" x="10833100" y="3221038"/>
          <p14:tracePt t="77070" x="10833100" y="3203575"/>
          <p14:tracePt t="80394" x="10841038" y="3203575"/>
          <p14:tracePt t="80823" x="10841038" y="3195638"/>
          <p14:tracePt t="80840" x="10823575" y="3186113"/>
          <p14:tracePt t="80847" x="10790238" y="3186113"/>
          <p14:tracePt t="80855" x="10782300" y="3186113"/>
          <p14:tracePt t="81041" x="10756900" y="3170238"/>
          <p14:tracePt t="81046" x="10721975" y="3170238"/>
          <p14:tracePt t="81072" x="10714038" y="3170238"/>
          <p14:tracePt t="81118" x="10704513" y="3170238"/>
          <p14:tracePt t="81141" x="10696575" y="3170238"/>
          <p14:tracePt t="81150" x="10688638" y="3170238"/>
          <p14:tracePt t="81166" x="10679113" y="3170238"/>
          <p14:tracePt t="81289" x="10663238" y="3170238"/>
          <p14:tracePt t="81421" x="10653713" y="3178175"/>
          <p14:tracePt t="81600" x="10653713" y="3186113"/>
          <p14:tracePt t="86030" x="10663238" y="3186113"/>
          <p14:tracePt t="86076" x="10645775" y="3186113"/>
          <p14:tracePt t="86088" x="10620375" y="3170238"/>
          <p14:tracePt t="86097" x="10612438" y="3160713"/>
          <p14:tracePt t="86101" x="10594975" y="3152775"/>
          <p14:tracePt t="86112" x="10544175" y="3109913"/>
          <p14:tracePt t="86116" x="10493375" y="3067050"/>
          <p14:tracePt t="86129" x="10467975" y="3033713"/>
          <p14:tracePt t="86141" x="10442575" y="3025775"/>
          <p14:tracePt t="86153" x="10356850" y="2965450"/>
          <p14:tracePt t="86170" x="10339388" y="2949575"/>
          <p14:tracePt t="86174" x="10323513" y="2940050"/>
          <p14:tracePt t="86182" x="10306050" y="2922588"/>
          <p14:tracePt t="86190" x="10288588" y="2914650"/>
          <p14:tracePt t="86206" x="10263188" y="2897188"/>
          <p14:tracePt t="86216" x="10229850" y="2863850"/>
          <p14:tracePt t="86221" x="10204450" y="2846388"/>
          <p14:tracePt t="86231" x="10179050" y="2813050"/>
          <p14:tracePt t="86237" x="10153650" y="2787650"/>
          <p14:tracePt t="86246" x="10118725" y="2770188"/>
          <p14:tracePt t="86254" x="10101263" y="2762250"/>
          <p14:tracePt t="86272" x="10059988" y="2727325"/>
          <p14:tracePt t="86279" x="10025063" y="2701925"/>
          <p14:tracePt t="86285" x="9991725" y="2686050"/>
          <p14:tracePt t="86297" x="9948863" y="2660650"/>
          <p14:tracePt t="86302" x="9923463" y="2643188"/>
          <p14:tracePt t="86315" x="9890125" y="2617788"/>
          <p14:tracePt t="86317" x="9855200" y="2608263"/>
          <p14:tracePt t="86325" x="9847263" y="2592388"/>
          <p14:tracePt t="86334" x="9804400" y="2557463"/>
          <p14:tracePt t="86342" x="9771063" y="2516188"/>
          <p14:tracePt t="86349" x="9753600" y="2506663"/>
          <p14:tracePt t="86358" x="9710738" y="2473325"/>
          <p14:tracePt t="86365" x="9694863" y="2473325"/>
          <p14:tracePt t="86373" x="9652000" y="2430463"/>
          <p14:tracePt t="86390" x="9532938" y="2371725"/>
          <p14:tracePt t="86397" x="9490075" y="2362200"/>
          <p14:tracePt t="86405" x="9456738" y="2344738"/>
          <p14:tracePt t="86415" x="9447213" y="2336800"/>
          <p14:tracePt t="86420" x="9439275" y="2336800"/>
          <p14:tracePt t="86438" x="9405938" y="2328863"/>
          <p14:tracePt t="86452" x="9396413" y="2328863"/>
          <p14:tracePt t="86606" x="9405938" y="2319338"/>
          <p14:tracePt t="86614" x="9431338" y="2303463"/>
          <p14:tracePt t="86621" x="9447213" y="2303463"/>
          <p14:tracePt t="86642" x="9456738" y="2303463"/>
          <p14:tracePt t="86648" x="9482138" y="2293938"/>
          <p14:tracePt t="86653" x="9482138" y="2286000"/>
          <p14:tracePt t="86669" x="9490075" y="2278063"/>
          <p14:tracePt t="86685" x="9498013" y="2235200"/>
          <p14:tracePt t="86698" x="9498013" y="2227263"/>
          <p14:tracePt t="86703" x="9498013" y="2192338"/>
          <p14:tracePt t="86712" x="9498013" y="2159000"/>
          <p14:tracePt t="86717" x="9498013" y="2149475"/>
          <p14:tracePt t="86727" x="9498013" y="2116138"/>
          <p14:tracePt t="86734" x="9498013" y="2098675"/>
          <p14:tracePt t="86742" x="9482138" y="2073275"/>
          <p14:tracePt t="86776" x="9447213" y="2047875"/>
          <p14:tracePt t="86782" x="9431338" y="2047875"/>
          <p14:tracePt t="86790" x="9396413" y="2047875"/>
          <p14:tracePt t="86796" x="9371013" y="2047875"/>
          <p14:tracePt t="86806" x="9363075" y="2047875"/>
          <p14:tracePt t="86814" x="9345613" y="2047875"/>
          <p14:tracePt t="86821" x="9320213" y="2047875"/>
          <p14:tracePt t="86838" x="9294813" y="2047875"/>
          <p14:tracePt t="86847" x="9286875" y="2047875"/>
          <p14:tracePt t="87186" x="9269413" y="2047875"/>
          <p14:tracePt t="87231" x="9261475" y="2047875"/>
          <p14:tracePt t="87237" x="9236075" y="2047875"/>
          <p14:tracePt t="87246" x="9226550" y="2047875"/>
          <p14:tracePt t="87261" x="9193213" y="2047875"/>
          <p14:tracePt t="87268" x="9167813" y="2047875"/>
          <p14:tracePt t="87278" x="9158288" y="2047875"/>
          <p14:tracePt t="87286" x="9150350" y="2047875"/>
          <p14:tracePt t="87294" x="9132888" y="2047875"/>
          <p14:tracePt t="87303" x="9107488" y="2047875"/>
          <p14:tracePt t="87310" x="9099550" y="2055813"/>
          <p14:tracePt t="87319" x="9082088" y="2082800"/>
          <p14:tracePt t="87337" x="9074150" y="2098675"/>
          <p14:tracePt t="87344" x="9074150" y="2116138"/>
          <p14:tracePt t="87354" x="9074150" y="2124075"/>
          <p14:tracePt t="87358" x="9074150" y="2141538"/>
          <p14:tracePt t="87372" x="9074150" y="2192338"/>
          <p14:tracePt t="87387" x="9074150" y="2235200"/>
          <p14:tracePt t="87393" x="9091613" y="2252663"/>
          <p14:tracePt t="87397" x="9117013" y="2293938"/>
          <p14:tracePt t="87407" x="9142413" y="2336800"/>
          <p14:tracePt t="87415" x="9183688" y="2371725"/>
          <p14:tracePt t="87420" x="9201150" y="2397125"/>
          <p14:tracePt t="87430" x="9218613" y="2413000"/>
          <p14:tracePt t="87438" x="9244013" y="2438400"/>
          <p14:tracePt t="87446" x="9261475" y="2447925"/>
          <p14:tracePt t="87462" x="9269413" y="2455863"/>
          <p14:tracePt t="87478" x="9269413" y="2463800"/>
          <p14:tracePt t="87486" x="9294813" y="2463800"/>
          <p14:tracePt t="87493" x="9302750" y="2463800"/>
          <p14:tracePt t="87502" x="9328150" y="2473325"/>
          <p14:tracePt t="87509" x="9337675" y="2473325"/>
          <p14:tracePt t="87519" x="9363075" y="2473325"/>
          <p14:tracePt t="87540" x="9421813" y="2489200"/>
          <p14:tracePt t="87552" x="9447213" y="2489200"/>
          <p14:tracePt t="87558" x="9456738" y="2489200"/>
          <p14:tracePt t="87568" x="9482138" y="2489200"/>
          <p14:tracePt t="87575" x="9515475" y="2489200"/>
          <p14:tracePt t="87598" x="9532938" y="2489200"/>
          <p14:tracePt t="87606" x="9550400" y="2489200"/>
          <p14:tracePt t="87614" x="9558338" y="2489200"/>
          <p14:tracePt t="87623" x="9566275" y="2489200"/>
          <p14:tracePt t="87629" x="9591675" y="2489200"/>
          <p14:tracePt t="87638" x="9601200" y="2481263"/>
          <p14:tracePt t="87653" x="9626600" y="2455863"/>
          <p14:tracePt t="87670" x="9626600" y="2447925"/>
          <p14:tracePt t="87686" x="9634538" y="2438400"/>
          <p14:tracePt t="91559" x="9634538" y="2463800"/>
          <p14:tracePt t="91567" x="9652000" y="2498725"/>
          <p14:tracePt t="91574" x="9659938" y="2516188"/>
          <p14:tracePt t="91582" x="9677400" y="2557463"/>
          <p14:tracePt t="91589" x="9677400" y="2582863"/>
          <p14:tracePt t="91598" x="9710738" y="2617788"/>
          <p14:tracePt t="91620" x="9753600" y="2676525"/>
          <p14:tracePt t="91631" x="9779000" y="2676525"/>
          <p14:tracePt t="91638" x="9786938" y="2693988"/>
          <p14:tracePt t="91648" x="9821863" y="2711450"/>
          <p14:tracePt t="91654" x="9864725" y="2744788"/>
          <p14:tracePt t="91665" x="9890125" y="2752725"/>
          <p14:tracePt t="91670" x="9923463" y="2770188"/>
          <p14:tracePt t="91680" x="9974263" y="2805113"/>
          <p14:tracePt t="91686" x="10025063" y="2830513"/>
          <p14:tracePt t="91701" x="10101263" y="2871788"/>
          <p14:tracePt t="91706" x="10153650" y="2897188"/>
          <p14:tracePt t="91710" x="10186988" y="2932113"/>
          <p14:tracePt t="91717" x="10204450" y="2932113"/>
          <p14:tracePt t="91740" x="10220325" y="2932113"/>
          <p14:tracePt t="91747" x="10229850" y="2932113"/>
          <p14:tracePt t="91758" x="10237788" y="2949575"/>
          <p14:tracePt t="91782" x="10245725" y="2949575"/>
          <p14:tracePt t="91797" x="10263188" y="2957513"/>
          <p14:tracePt t="91808" x="10280650" y="2957513"/>
          <p14:tracePt t="91814" x="10306050" y="2965450"/>
          <p14:tracePt t="91822" x="10313988" y="2965450"/>
          <p14:tracePt t="91830" x="10339388" y="2965450"/>
          <p14:tracePt t="91840" x="10348913" y="2965450"/>
          <p14:tracePt t="91921" x="10356850" y="2957513"/>
          <p14:tracePt t="91936" x="10348913" y="2922588"/>
          <p14:tracePt t="91941" x="10331450" y="2906713"/>
          <p14:tracePt t="91949" x="10306050" y="2871788"/>
          <p14:tracePt t="91958" x="10280650" y="2838450"/>
          <p14:tracePt t="91968" x="10229850" y="2787650"/>
          <p14:tracePt t="91973" x="10186988" y="2752725"/>
          <p14:tracePt t="91991" x="10075863" y="2686050"/>
          <p14:tracePt t="91998" x="10042525" y="2676525"/>
          <p14:tracePt t="92005" x="10009188" y="2660650"/>
          <p14:tracePt t="92018" x="9956800" y="2643188"/>
          <p14:tracePt t="92022" x="9915525" y="2633663"/>
          <p14:tracePt t="92033" x="9855200" y="2608263"/>
          <p14:tracePt t="92038" x="9804400" y="2600325"/>
          <p14:tracePt t="92050" x="9761538" y="2592388"/>
          <p14:tracePt t="92054" x="9710738" y="2582863"/>
          <p14:tracePt t="92068" x="9634538" y="2557463"/>
          <p14:tracePt t="92081" x="9601200" y="2549525"/>
          <p14:tracePt t="92085" x="9558338" y="2549525"/>
          <p14:tracePt t="92094" x="9523413" y="2541588"/>
          <p14:tracePt t="92102" x="9490075" y="2532063"/>
          <p14:tracePt t="92123" x="9447213" y="2532063"/>
          <p14:tracePt t="92125" x="9396413" y="2524125"/>
          <p14:tracePt t="92133" x="9371013" y="2516188"/>
          <p14:tracePt t="92141" x="9312275" y="2516188"/>
          <p14:tracePt t="92150" x="9251950" y="2516188"/>
          <p14:tracePt t="92157" x="9193213" y="2516188"/>
          <p14:tracePt t="92170" x="9124950" y="2516188"/>
          <p14:tracePt t="92173" x="9048750" y="2516188"/>
          <p14:tracePt t="92185" x="8980488" y="2516188"/>
          <p14:tracePt t="92189" x="8912225" y="2516188"/>
          <p14:tracePt t="92201" x="8836025" y="2516188"/>
          <p14:tracePt t="92204" x="8750300" y="2516188"/>
          <p14:tracePt t="92219" x="8691563" y="2516188"/>
          <p14:tracePt t="92222" x="8640763" y="2516188"/>
          <p14:tracePt t="92241" x="8547100" y="2516188"/>
          <p14:tracePt t="92244" x="8521700" y="2516188"/>
          <p14:tracePt t="92254" x="8478838" y="2516188"/>
          <p14:tracePt t="92268" x="8410575" y="2532063"/>
          <p14:tracePt t="92282" x="8359775" y="2557463"/>
          <p14:tracePt t="92285" x="8308975" y="2600325"/>
          <p14:tracePt t="92296" x="8258175" y="2633663"/>
          <p14:tracePt t="92300" x="8215313" y="2668588"/>
          <p14:tracePt t="92318" x="8131175" y="2752725"/>
          <p14:tracePt t="92325" x="8096250" y="2795588"/>
          <p14:tracePt t="92334" x="8070850" y="2846388"/>
          <p14:tracePt t="92344" x="8045450" y="2906713"/>
          <p14:tracePt t="92348" x="8037513" y="2965450"/>
          <p14:tracePt t="92372" x="8020050" y="3144838"/>
          <p14:tracePt t="92382" x="8020050" y="3221038"/>
          <p14:tracePt t="92389" x="8020050" y="3271838"/>
          <p14:tracePt t="92399" x="8020050" y="3322638"/>
          <p14:tracePt t="92406" x="8012113" y="3365500"/>
          <p14:tracePt t="92415" x="8004175" y="3408363"/>
          <p14:tracePt t="92421" x="8004175" y="3459163"/>
          <p14:tracePt t="92435" x="7994650" y="3484563"/>
          <p14:tracePt t="92437" x="7994650" y="3517900"/>
          <p14:tracePt t="92453" x="7994650" y="3594100"/>
          <p14:tracePt t="92467" x="7994650" y="3629025"/>
          <p14:tracePt t="92470" x="7994650" y="3654425"/>
          <p14:tracePt t="92492" x="7994650" y="3722688"/>
          <p14:tracePt t="92500" x="7994650" y="3798888"/>
          <p14:tracePt t="92514" x="7994650" y="3824288"/>
          <p14:tracePt t="92516" x="8012113" y="3875088"/>
          <p14:tracePt t="92528" x="8020050" y="3892550"/>
          <p14:tracePt t="92533" x="8054975" y="3925888"/>
          <p14:tracePt t="92544" x="8096250" y="3976688"/>
          <p14:tracePt t="92549" x="8121650" y="4011613"/>
          <p14:tracePt t="92559" x="8174038" y="4070350"/>
          <p14:tracePt t="92566" x="8215313" y="4095750"/>
          <p14:tracePt t="92577" x="8275638" y="4138613"/>
          <p14:tracePt t="92581" x="8326438" y="4181475"/>
          <p14:tracePt t="92592" x="8351838" y="4189413"/>
          <p14:tracePt t="92598" x="8377238" y="4197350"/>
          <p14:tracePt t="92618" x="8453438" y="4240213"/>
          <p14:tracePt t="92621" x="8488363" y="4257675"/>
          <p14:tracePt t="92632" x="8539163" y="4275138"/>
          <p14:tracePt t="92637" x="8572500" y="4291013"/>
          <p14:tracePt t="92648" x="8605838" y="4308475"/>
          <p14:tracePt t="92653" x="8632825" y="4325938"/>
          <p14:tracePt t="92667" x="8666163" y="4341813"/>
          <p14:tracePt t="92670" x="8699500" y="4359275"/>
          <p14:tracePt t="92678" x="8724900" y="4376738"/>
          <p14:tracePt t="92686" x="8750300" y="4384675"/>
          <p14:tracePt t="92694" x="8767763" y="4402138"/>
          <p14:tracePt t="92700" x="8793163" y="4410075"/>
          <p14:tracePt t="92710" x="8818563" y="4427538"/>
          <p14:tracePt t="92717" x="8843963" y="4445000"/>
          <p14:tracePt t="92726" x="8869363" y="4452938"/>
          <p14:tracePt t="92740" x="8947150" y="4486275"/>
          <p14:tracePt t="92748" x="8997950" y="4513263"/>
          <p14:tracePt t="92758" x="9074150" y="4538663"/>
          <p14:tracePt t="92765" x="9132888" y="4564063"/>
          <p14:tracePt t="92774" x="9183688" y="4589463"/>
          <p14:tracePt t="92781" x="9244013" y="4614863"/>
          <p14:tracePt t="92789" x="9302750" y="4630738"/>
          <p14:tracePt t="92798" x="9353550" y="4648200"/>
          <p14:tracePt t="92805" x="9388475" y="4657725"/>
          <p14:tracePt t="92816" x="9431338" y="4665663"/>
          <p14:tracePt t="92825" x="9482138" y="4683125"/>
          <p14:tracePt t="92832" x="9523413" y="4683125"/>
          <p14:tracePt t="92836" x="9566275" y="4691063"/>
          <p14:tracePt t="92849" x="9601200" y="4699000"/>
          <p14:tracePt t="92871" x="9677400" y="4708525"/>
          <p14:tracePt t="92876" x="9710738" y="4708525"/>
          <p14:tracePt t="92888" x="9745663" y="4708525"/>
          <p14:tracePt t="92895" x="9779000" y="4708525"/>
          <p14:tracePt t="92902" x="9796463" y="4708525"/>
          <p14:tracePt t="92911" x="9821863" y="4708525"/>
          <p14:tracePt t="92927" x="9829800" y="4708525"/>
          <p14:tracePt t="92933" x="9855200" y="4708525"/>
          <p14:tracePt t="92942" x="9864725" y="4708525"/>
          <p14:tracePt t="92952" x="9880600" y="4708525"/>
          <p14:tracePt t="92968" x="9898063" y="4708525"/>
          <p14:tracePt t="92974" x="9915525" y="4708525"/>
          <p14:tracePt t="93000" x="9966325" y="4708525"/>
          <p14:tracePt t="93004" x="9983788" y="4708525"/>
          <p14:tracePt t="93017" x="9999663" y="4708525"/>
          <p14:tracePt t="93020" x="10034588" y="4708525"/>
          <p14:tracePt t="93033" x="10059988" y="4708525"/>
          <p14:tracePt t="93037" x="10075863" y="4708525"/>
          <p14:tracePt t="93048" x="10126663" y="4708525"/>
          <p14:tracePt t="93052" x="10153650" y="4699000"/>
          <p14:tracePt t="93064" x="10169525" y="4699000"/>
          <p14:tracePt t="93068" x="10204450" y="4691063"/>
          <p14:tracePt t="93078" x="10229850" y="4691063"/>
          <p14:tracePt t="93088" x="10245725" y="4665663"/>
          <p14:tracePt t="93095" x="10280650" y="4665663"/>
          <p14:tracePt t="93119" x="10331450" y="4665663"/>
          <p14:tracePt t="93122" x="10374313" y="4665663"/>
          <p14:tracePt t="93125" x="10390188" y="4657725"/>
          <p14:tracePt t="93133" x="10425113" y="4648200"/>
          <p14:tracePt t="93153" x="10433050" y="4648200"/>
          <p14:tracePt t="105271" x="10433050" y="4665663"/>
          <p14:tracePt t="105279" x="10425113" y="4665663"/>
          <p14:tracePt t="105287" x="10407650" y="4673600"/>
          <p14:tracePt t="105307" x="10339388" y="4708525"/>
          <p14:tracePt t="105311" x="10323513" y="4716463"/>
          <p14:tracePt t="105318" x="10298113" y="4716463"/>
          <p14:tracePt t="105326" x="10271125" y="4716463"/>
          <p14:tracePt t="105334" x="10245725" y="4716463"/>
          <p14:tracePt t="105342" x="10237788" y="4716463"/>
          <p14:tracePt t="105350" x="10220325" y="4724400"/>
          <p14:tracePt t="105406" x="10255250" y="4724400"/>
          <p14:tracePt t="105426" x="10298113" y="4708525"/>
          <p14:tracePt t="105432" x="10298113" y="4699000"/>
          <p14:tracePt t="105437" x="10298113" y="4691063"/>
          <p14:tracePt t="105446" x="10298113" y="4657725"/>
          <p14:tracePt t="105454" x="10298113" y="4630738"/>
          <p14:tracePt t="105464" x="10288588" y="4597400"/>
          <p14:tracePt t="105469" x="10263188" y="4564063"/>
          <p14:tracePt t="105477" x="10237788" y="4538663"/>
          <p14:tracePt t="105486" x="10237788" y="4529138"/>
          <p14:tracePt t="105492" x="10237788" y="4513263"/>
          <p14:tracePt t="105509" x="10237788" y="4503738"/>
          <p14:tracePt t="105517" x="10237788" y="4495800"/>
          <p14:tracePt t="105526" x="10237788" y="4478338"/>
          <p14:tracePt t="105533" x="10237788" y="4460875"/>
          <p14:tracePt t="105551" x="10237788" y="4435475"/>
          <p14:tracePt t="105559" x="10237788" y="4427538"/>
          <p14:tracePt t="105566" x="10212388" y="4376738"/>
          <p14:tracePt t="105574" x="10179050" y="4341813"/>
          <p14:tracePt t="105582" x="10136188" y="4275138"/>
          <p14:tracePt t="105591" x="10118725" y="4240213"/>
          <p14:tracePt t="105597" x="10110788" y="4214813"/>
          <p14:tracePt t="105609" x="10093325" y="4189413"/>
          <p14:tracePt t="105613" x="10085388" y="4181475"/>
          <p14:tracePt t="105626" x="10075863" y="4171950"/>
          <p14:tracePt t="105631" x="10059988" y="4156075"/>
          <p14:tracePt t="105640" x="10050463" y="4138613"/>
          <p14:tracePt t="105645" x="10042525" y="4105275"/>
          <p14:tracePt t="105654" x="10017125" y="4079875"/>
          <p14:tracePt t="105671" x="9991725" y="4019550"/>
          <p14:tracePt t="105675" x="9966325" y="3994150"/>
          <p14:tracePt t="105687" x="9948863" y="3951288"/>
          <p14:tracePt t="105693" x="9923463" y="3908425"/>
          <p14:tracePt t="105701" x="9880600" y="3857625"/>
          <p14:tracePt t="105709" x="9864725" y="3824288"/>
          <p14:tracePt t="105717" x="9855200" y="3781425"/>
          <p14:tracePt t="105727" x="9812338" y="3738563"/>
          <p14:tracePt t="105732" x="9786938" y="3713163"/>
          <p14:tracePt t="105749" x="9786938" y="3697288"/>
          <p14:tracePt t="105759" x="9771063" y="3671888"/>
          <p14:tracePt t="105764" x="9753600" y="3636963"/>
          <p14:tracePt t="105775" x="9720263" y="3594100"/>
          <p14:tracePt t="105780" x="9685338" y="3560763"/>
          <p14:tracePt t="105794" x="9634538" y="3517900"/>
          <p14:tracePt t="105797" x="9591675" y="3484563"/>
          <p14:tracePt t="105808" x="9558338" y="3449638"/>
          <p14:tracePt t="105813" x="9507538" y="3424238"/>
          <p14:tracePt t="105826" x="9456738" y="3390900"/>
          <p14:tracePt t="105828" x="9413875" y="3365500"/>
          <p14:tracePt t="105840" x="9396413" y="3355975"/>
          <p14:tracePt t="105847" x="9345613" y="3322638"/>
          <p14:tracePt t="105854" x="9312275" y="3314700"/>
          <p14:tracePt t="105861" x="9302750" y="3297238"/>
          <p14:tracePt t="105871" x="9269413" y="3279775"/>
          <p14:tracePt t="105876" x="9236075" y="3263900"/>
          <p14:tracePt t="105886" x="9183688" y="3254375"/>
          <p14:tracePt t="105892" x="9132888" y="3221038"/>
          <p14:tracePt t="105902" x="9091613" y="3211513"/>
          <p14:tracePt t="105917" x="8997950" y="3178175"/>
          <p14:tracePt t="105925" x="8929688" y="3152775"/>
          <p14:tracePt t="105934" x="8886825" y="3152775"/>
          <p14:tracePt t="105942" x="8828088" y="3135313"/>
          <p14:tracePt t="105950" x="8802688" y="3135313"/>
          <p14:tracePt t="105958" x="8759825" y="3127375"/>
          <p14:tracePt t="105965" x="8716963" y="3127375"/>
          <p14:tracePt t="105975" x="8648700" y="3109913"/>
          <p14:tracePt t="105982" x="8572500" y="3101975"/>
          <p14:tracePt t="105992" x="8496300" y="3094038"/>
          <p14:tracePt t="105996" x="8410575" y="3084513"/>
          <p14:tracePt t="106009" x="8308975" y="3084513"/>
          <p14:tracePt t="106013" x="8215313" y="3084513"/>
          <p14:tracePt t="106024" x="8113713" y="3084513"/>
          <p14:tracePt t="106030" x="8012113" y="3084513"/>
          <p14:tracePt t="106042" x="7926388" y="3084513"/>
          <p14:tracePt t="106045" x="7842250" y="3084513"/>
          <p14:tracePt t="106054" x="7773988" y="3084513"/>
          <p14:tracePt t="106061" x="7715250" y="3084513"/>
          <p14:tracePt t="106070" x="7637463" y="3101975"/>
          <p14:tracePt t="106075" x="7561263" y="3135313"/>
          <p14:tracePt t="106086" x="7477125" y="3186113"/>
          <p14:tracePt t="106093" x="7391400" y="3238500"/>
          <p14:tracePt t="106102" x="7307263" y="3305175"/>
          <p14:tracePt t="106107" x="7239000" y="3365500"/>
          <p14:tracePt t="106127" x="7127875" y="3517900"/>
          <p14:tracePt t="106134" x="7085013" y="3586163"/>
          <p14:tracePt t="106142" x="7043738" y="3646488"/>
          <p14:tracePt t="106149" x="7008813" y="3697288"/>
          <p14:tracePt t="106168" x="6958013" y="3816350"/>
          <p14:tracePt t="106176" x="6942138" y="3883025"/>
          <p14:tracePt t="106180" x="6915150" y="3968750"/>
          <p14:tracePt t="106192" x="6907213" y="4052888"/>
          <p14:tracePt t="106199" x="6899275" y="4171950"/>
          <p14:tracePt t="106210" x="6899275" y="4283075"/>
          <p14:tracePt t="106215" x="6899275" y="4419600"/>
          <p14:tracePt t="106224" x="6899275" y="4579938"/>
          <p14:tracePt t="106228" x="6899275" y="4749800"/>
          <p14:tracePt t="106238" x="6932613" y="4972050"/>
          <p14:tracePt t="106246" x="6992938" y="5175250"/>
          <p14:tracePt t="106253" x="7043738" y="5353050"/>
          <p14:tracePt t="106263" x="7094538" y="5507038"/>
          <p14:tracePt t="106269" x="7162800" y="5659438"/>
          <p14:tracePt t="106276" x="7221538" y="5778500"/>
          <p14:tracePt t="106295" x="7373938" y="5973763"/>
          <p14:tracePt t="106302" x="7451725" y="6067425"/>
          <p14:tracePt t="106309" x="7561263" y="6153150"/>
          <p14:tracePt t="106317" x="7680325" y="6221413"/>
          <p14:tracePt t="106326" x="7807325" y="6280150"/>
          <p14:tracePt t="106333" x="7977188" y="6330950"/>
          <p14:tracePt t="106342" x="8174038" y="6373813"/>
          <p14:tracePt t="106349" x="8428038" y="6424613"/>
          <p14:tracePt t="106359" x="8699500" y="6457950"/>
          <p14:tracePt t="106366" x="8997950" y="6492875"/>
          <p14:tracePt t="106376" x="9269413" y="6510338"/>
          <p14:tracePt t="106382" x="9558338" y="6510338"/>
          <p14:tracePt t="106393" x="9872663" y="6510338"/>
          <p14:tracePt t="106396" x="10194925" y="6510338"/>
          <p14:tracePt t="106420" x="10772775" y="6510338"/>
          <p14:tracePt t="106425" x="11028363" y="6510338"/>
          <p14:tracePt t="106430" x="11266488" y="6510338"/>
          <p14:tracePt t="106439" x="11512550" y="6483350"/>
          <p14:tracePt t="106446" x="11741150" y="6424613"/>
          <p14:tracePt t="106454" x="11928475" y="6330950"/>
          <p14:tracePt t="106462" x="12123738" y="6229350"/>
          <p14:tracePt t="106668" x="11852275" y="2881313"/>
          <p14:tracePt t="106672" x="11674475" y="2813050"/>
          <p14:tracePt t="106678" x="11461750" y="2736850"/>
          <p14:tracePt t="106686" x="11291888" y="2686050"/>
          <p14:tracePt t="106693" x="11053763" y="2625725"/>
          <p14:tracePt t="106702" x="10833100" y="2574925"/>
          <p14:tracePt t="106708" x="10612438" y="2532063"/>
          <p14:tracePt t="106719" x="10390188" y="2506663"/>
          <p14:tracePt t="106725" x="10204450" y="2473325"/>
          <p14:tracePt t="106733" x="9983788" y="2447925"/>
          <p14:tracePt t="106743" x="9829800" y="2438400"/>
          <p14:tracePt t="106749" x="9667875" y="2422525"/>
          <p14:tracePt t="106759" x="9532938" y="2413000"/>
          <p14:tracePt t="106765" x="9388475" y="2397125"/>
          <p14:tracePt t="106785" x="9124950" y="2387600"/>
          <p14:tracePt t="106793" x="8997950" y="2387600"/>
          <p14:tracePt t="106795" x="8869363" y="2387600"/>
          <p14:tracePt t="106810" x="8742363" y="2387600"/>
          <p14:tracePt t="106813" x="8615363" y="2387600"/>
          <p14:tracePt t="106827" x="8504238" y="2387600"/>
          <p14:tracePt t="106830" x="8385175" y="2387600"/>
          <p14:tracePt t="106838" x="8275638" y="2387600"/>
          <p14:tracePt t="106845" x="8189913" y="2405063"/>
          <p14:tracePt t="106854" x="8088313" y="2422525"/>
          <p14:tracePt t="106861" x="7986713" y="2455863"/>
          <p14:tracePt t="106869" x="7893050" y="2516188"/>
          <p14:tracePt t="106877" x="7799388" y="2557463"/>
          <p14:tracePt t="106886" x="7715250" y="2617788"/>
          <p14:tracePt t="106891" x="7629525" y="2676525"/>
          <p14:tracePt t="106905" x="7553325" y="2727325"/>
          <p14:tracePt t="106919" x="7400925" y="2855913"/>
          <p14:tracePt t="106925" x="7332663" y="2922588"/>
          <p14:tracePt t="106935" x="7281863" y="2974975"/>
          <p14:tracePt t="106941" x="7246938" y="3025775"/>
          <p14:tracePt t="106951" x="7221538" y="3067050"/>
          <p14:tracePt t="106961" x="7204075" y="3101975"/>
          <p14:tracePt t="106967" x="7188200" y="3144838"/>
          <p14:tracePt t="106976" x="7178675" y="3186113"/>
          <p14:tracePt t="106982" x="7162800" y="3246438"/>
          <p14:tracePt t="106994" x="7153275" y="3305175"/>
          <p14:tracePt t="106999" x="7145338" y="3382963"/>
          <p14:tracePt t="107013" x="7112000" y="3509963"/>
          <p14:tracePt t="107022" x="7094538" y="3578225"/>
          <p14:tracePt t="107043" x="7077075" y="3697288"/>
          <p14:tracePt t="107049" x="7069138" y="3738563"/>
          <p14:tracePt t="107054" x="7069138" y="3781425"/>
          <p14:tracePt t="107060" x="7069138" y="3816350"/>
          <p14:tracePt t="107070" x="7069138" y="3841750"/>
          <p14:tracePt t="107076" x="7069138" y="3849688"/>
          <p14:tracePt t="107086" x="7069138" y="3875088"/>
          <p14:tracePt t="107092" x="7069138" y="3908425"/>
          <p14:tracePt t="107103" x="7059613" y="3951288"/>
          <p14:tracePt t="107110" x="7059613" y="3986213"/>
          <p14:tracePt t="107119" x="7059613" y="4044950"/>
          <p14:tracePt t="107126" x="7059613" y="4121150"/>
          <p14:tracePt t="107134" x="7059613" y="4232275"/>
          <p14:tracePt t="107144" x="7059613" y="4341813"/>
          <p14:tracePt t="107168" x="7119938" y="4622800"/>
          <p14:tracePt t="107176" x="7170738" y="4767263"/>
          <p14:tracePt t="107184" x="7229475" y="4903788"/>
          <p14:tracePt t="107194" x="7297738" y="5005388"/>
          <p14:tracePt t="107199" x="7366000" y="5099050"/>
          <p14:tracePt t="107209" x="7434263" y="5167313"/>
          <p14:tracePt t="107213" x="7485063" y="5218113"/>
          <p14:tracePt t="107224" x="7535863" y="5243513"/>
          <p14:tracePt t="107231" x="7604125" y="5286375"/>
          <p14:tracePt t="107237" x="7646988" y="5311775"/>
          <p14:tracePt t="107247" x="7723188" y="5327650"/>
          <p14:tracePt t="107255" x="7824788" y="5362575"/>
          <p14:tracePt t="107262" x="7943850" y="5413375"/>
          <p14:tracePt t="107270" x="8088313" y="5446713"/>
          <p14:tracePt t="107285" x="8215313" y="5472113"/>
          <p14:tracePt t="107295" x="8504238" y="5540375"/>
          <p14:tracePt t="107303" x="8666163" y="5565775"/>
          <p14:tracePt t="107310" x="8802688" y="5600700"/>
          <p14:tracePt t="107318" x="8963025" y="5626100"/>
          <p14:tracePt t="107326" x="9107488" y="5651500"/>
          <p14:tracePt t="107334" x="9236075" y="5676900"/>
          <p14:tracePt t="107345" x="9345613" y="5684838"/>
          <p14:tracePt t="107349" x="9439275" y="5684838"/>
          <p14:tracePt t="107359" x="9507538" y="5684838"/>
          <p14:tracePt t="107366" x="9575800" y="5684838"/>
          <p14:tracePt t="107376" x="9652000" y="5684838"/>
          <p14:tracePt t="107381" x="9720263" y="5684838"/>
          <p14:tracePt t="107391" x="9796463" y="5684838"/>
          <p14:tracePt t="107398" x="9864725" y="5684838"/>
          <p14:tracePt t="107416" x="9991725" y="5684838"/>
          <p14:tracePt t="107424" x="10067925" y="5684838"/>
          <p14:tracePt t="107429" x="10136188" y="5684838"/>
          <p14:tracePt t="107435" x="10204450" y="5684838"/>
          <p14:tracePt t="107447" x="10280650" y="5684838"/>
          <p14:tracePt t="107454" x="10339388" y="5676900"/>
          <p14:tracePt t="107463" x="10399713" y="5668963"/>
          <p14:tracePt t="107470" x="10458450" y="5651500"/>
          <p14:tracePt t="107476" x="10493375" y="5641975"/>
          <p14:tracePt t="107485" x="10526713" y="5634038"/>
          <p14:tracePt t="107495" x="10552113" y="5634038"/>
          <p14:tracePt t="107501" x="10560050" y="5634038"/>
          <p14:tracePt t="107582" x="10569575" y="5634038"/>
          <p14:tracePt t="107591" x="10577513" y="5634038"/>
          <p14:tracePt t="107598" x="10585450" y="5634038"/>
          <p14:tracePt t="107613" x="10594975" y="5616575"/>
          <p14:tracePt t="115150" x="10577513" y="5608638"/>
          <p14:tracePt t="115158" x="10534650" y="5600700"/>
          <p14:tracePt t="115166" x="10501313" y="5591175"/>
          <p14:tracePt t="115173" x="10458450" y="5575300"/>
          <p14:tracePt t="115184" x="10415588" y="5557838"/>
          <p14:tracePt t="115191" x="10374313" y="5549900"/>
          <p14:tracePt t="115201" x="10323513" y="5514975"/>
          <p14:tracePt t="115206" x="10306050" y="5507038"/>
          <p14:tracePt t="115218" x="10280650" y="5497513"/>
          <p14:tracePt t="115221" x="10229850" y="5464175"/>
          <p14:tracePt t="115245" x="10126663" y="5405438"/>
          <p14:tracePt t="115254" x="10017125" y="5327650"/>
          <p14:tracePt t="115262" x="9966325" y="5311775"/>
          <p14:tracePt t="115270" x="9923463" y="5268913"/>
          <p14:tracePt t="115279" x="9864725" y="5218113"/>
          <p14:tracePt t="115286" x="9812338" y="5175250"/>
          <p14:tracePt t="115295" x="9745663" y="5124450"/>
          <p14:tracePt t="115302" x="9710738" y="5116513"/>
          <p14:tracePt t="115310" x="9667875" y="5091113"/>
          <p14:tracePt t="115318" x="9575800" y="5064125"/>
          <p14:tracePt t="115327" x="9490075" y="5038725"/>
          <p14:tracePt t="115334" x="9413875" y="5030788"/>
          <p14:tracePt t="115341" x="9328150" y="5005388"/>
          <p14:tracePt t="115352" x="9226550" y="4979988"/>
          <p14:tracePt t="115357" x="9124950" y="4972050"/>
          <p14:tracePt t="115369" x="9023350" y="4972050"/>
          <p14:tracePt t="115373" x="8929688" y="4972050"/>
          <p14:tracePt t="115383" x="8810625" y="4962525"/>
          <p14:tracePt t="115388" x="8699500" y="4946650"/>
          <p14:tracePt t="115400" x="8580438" y="4937125"/>
          <p14:tracePt t="115405" x="8470900" y="4937125"/>
          <p14:tracePt t="115423" x="8283575" y="4919663"/>
          <p14:tracePt t="115428" x="8181975" y="4903788"/>
          <p14:tracePt t="115438" x="8096250" y="4886325"/>
          <p14:tracePt t="115447" x="7977188" y="4852988"/>
          <p14:tracePt t="115452" x="7850188" y="4810125"/>
          <p14:tracePt t="115463" x="7723188" y="4767263"/>
          <p14:tracePt t="115470" x="7578725" y="4733925"/>
          <p14:tracePt t="115479" x="7434263" y="4691063"/>
          <p14:tracePt t="115496" x="7112000" y="4630738"/>
          <p14:tracePt t="115499" x="6942138" y="4605338"/>
          <p14:tracePt t="115511" x="6788150" y="4597400"/>
          <p14:tracePt t="115517" x="6661150" y="4579938"/>
          <p14:tracePt t="115526" x="6550025" y="4579938"/>
          <p14:tracePt t="115534" x="6430963" y="4579938"/>
          <p14:tracePt t="115542" x="6338888" y="4579938"/>
          <p14:tracePt t="115550" x="6227763" y="4579938"/>
          <p14:tracePt t="115556" x="6134100" y="4597400"/>
          <p14:tracePt t="115564" x="6057900" y="4665663"/>
          <p14:tracePt t="115572" x="5997575" y="4767263"/>
          <p14:tracePt t="115581" x="5964238" y="4886325"/>
          <p14:tracePt t="115590" x="5964238" y="4997450"/>
          <p14:tracePt t="115598" x="5989638" y="5116513"/>
          <p14:tracePt t="115612" x="6057900" y="5208588"/>
          <p14:tracePt t="115621" x="6184900" y="5319713"/>
          <p14:tracePt t="115630" x="6380163" y="5438775"/>
          <p14:tracePt t="115638" x="6600825" y="5549900"/>
          <p14:tracePt t="115646" x="6899275" y="5659438"/>
          <p14:tracePt t="115655" x="7196138" y="5761038"/>
          <p14:tracePt t="115661" x="7502525" y="5829300"/>
          <p14:tracePt t="115668" x="7900988" y="5905500"/>
          <p14:tracePt t="115678" x="8283575" y="5940425"/>
          <p14:tracePt t="115684" x="8750300" y="5957888"/>
          <p14:tracePt t="115694" x="9269413" y="5957888"/>
          <p14:tracePt t="115702" x="9812338" y="5957888"/>
          <p14:tracePt t="115709" x="10390188" y="5957888"/>
          <p14:tracePt t="115727" x="11452225" y="5957888"/>
          <p14:tracePt t="115733" x="11852275" y="5957888"/>
          <p14:tracePt t="115910" x="11988800" y="4214813"/>
          <p14:tracePt t="115920" x="11758613" y="4138613"/>
          <p14:tracePt t="115925" x="11495088" y="4070350"/>
          <p14:tracePt t="115934" x="11241088" y="4011613"/>
          <p14:tracePt t="115941" x="10926763" y="3943350"/>
          <p14:tracePt t="115951" x="10653713" y="3908425"/>
          <p14:tracePt t="115957" x="10374313" y="3857625"/>
          <p14:tracePt t="115980" x="9626600" y="3798888"/>
          <p14:tracePt t="115990" x="9405938" y="3763963"/>
          <p14:tracePt t="116002" x="9226550" y="3756025"/>
          <p14:tracePt t="116005" x="9074150" y="3756025"/>
          <p14:tracePt t="116018" x="8929688" y="3756025"/>
          <p14:tracePt t="116021" x="8828088" y="3756025"/>
          <p14:tracePt t="116030" x="8734425" y="3756025"/>
          <p14:tracePt t="116038" x="8658225" y="3756025"/>
          <p14:tracePt t="116047" x="8572500" y="3756025"/>
          <p14:tracePt t="116054" x="8504238" y="3756025"/>
          <p14:tracePt t="116063" x="8445500" y="3756025"/>
          <p14:tracePt t="116068" x="8402638" y="3763963"/>
          <p14:tracePt t="116078" x="8351838" y="3781425"/>
          <p14:tracePt t="116100" x="8334375" y="3790950"/>
          <p14:tracePt t="116297" x="8326438" y="3806825"/>
          <p14:tracePt t="116301" x="8308975" y="3816350"/>
          <p14:tracePt t="116320" x="8301038" y="3841750"/>
          <p14:tracePt t="116326" x="8301038" y="3857625"/>
          <p14:tracePt t="116344" x="8275638" y="3900488"/>
          <p14:tracePt t="116352" x="8275638" y="3935413"/>
          <p14:tracePt t="116357" x="8275638" y="3968750"/>
          <p14:tracePt t="116368" x="8275638" y="3994150"/>
          <p14:tracePt t="116374" x="8275638" y="4019550"/>
          <p14:tracePt t="116384" x="8275638" y="4044950"/>
          <p14:tracePt t="129669" x="8283575" y="4044950"/>
          <p14:tracePt t="129677" x="8301038" y="4044950"/>
          <p14:tracePt t="129688" x="8334375" y="4044950"/>
          <p14:tracePt t="129706" x="8369300" y="4044950"/>
          <p14:tracePt t="129708" x="8394700" y="4044950"/>
          <p14:tracePt t="129720" x="8428038" y="4044950"/>
          <p14:tracePt t="129726" x="8462963" y="4044950"/>
          <p14:tracePt t="129734" x="8478838" y="4044950"/>
          <p14:tracePt t="129741" x="8496300" y="4044950"/>
          <p14:tracePt t="129749" x="8521700" y="4044950"/>
          <p14:tracePt t="129758" x="8529638" y="4044950"/>
          <p14:tracePt t="129766" x="8555038" y="4044950"/>
          <p14:tracePt t="129772" x="8589963" y="4027488"/>
          <p14:tracePt t="129786" x="8615363" y="4002088"/>
          <p14:tracePt t="129792" x="8640763" y="3976688"/>
          <p14:tracePt t="129798" x="8658225" y="3925888"/>
          <p14:tracePt t="129807" x="8658225" y="3900488"/>
          <p14:tracePt t="129813" x="8666163" y="3849688"/>
          <p14:tracePt t="129825" x="8666163" y="3790950"/>
          <p14:tracePt t="129829" x="8666163" y="3722688"/>
          <p14:tracePt t="129842" x="8666163" y="3646488"/>
          <p14:tracePt t="129845" x="8658225" y="3560763"/>
          <p14:tracePt t="129857" x="8623300" y="3459163"/>
          <p14:tracePt t="129861" x="8547100" y="3355975"/>
          <p14:tracePt t="129873" x="8453438" y="3263900"/>
          <p14:tracePt t="129877" x="8334375" y="3160713"/>
          <p14:tracePt t="129889" x="8181975" y="3051175"/>
          <p14:tracePt t="129893" x="7926388" y="2897188"/>
          <p14:tracePt t="129917" x="7221538" y="2489200"/>
          <p14:tracePt t="129925" x="6924675" y="2344738"/>
          <p14:tracePt t="129935" x="6600825" y="2235200"/>
          <p14:tracePt t="129941" x="6270625" y="2108200"/>
          <p14:tracePt t="129955" x="5956300" y="2005013"/>
          <p14:tracePt t="129956" x="5632450" y="1920875"/>
          <p14:tracePt t="129964" x="5310188" y="1809750"/>
          <p14:tracePt t="129972" x="4970463" y="1716088"/>
          <p14:tracePt t="129980" x="4646613" y="1614488"/>
          <p14:tracePt t="129988" x="4384675" y="1530350"/>
          <p14:tracePt t="129996" x="4179888" y="1470025"/>
          <p14:tracePt t="130004" x="4035425" y="1436688"/>
          <p14:tracePt t="130012" x="3925888" y="1401763"/>
          <p14:tracePt t="130020" x="3822700" y="1376363"/>
          <p14:tracePt t="130028" x="3721100" y="1343025"/>
          <p14:tracePt t="130036" x="3644900" y="1325563"/>
          <p14:tracePt t="130044" x="3586163" y="1292225"/>
          <p14:tracePt t="130053" x="3517900" y="1249363"/>
          <p14:tracePt t="130060" x="3467100" y="1206500"/>
          <p14:tracePt t="130069" x="3398838" y="1155700"/>
          <p14:tracePt t="130076" x="3348038" y="1104900"/>
          <p14:tracePt t="130085" x="3297238" y="1044575"/>
          <p14:tracePt t="130092" x="3254375" y="985838"/>
          <p14:tracePt t="130100" x="3228975" y="935038"/>
          <p14:tracePt t="130108" x="3194050" y="900113"/>
          <p14:tracePt t="130116" x="3186113" y="884238"/>
          <p14:tracePt t="130124" x="3186113" y="874713"/>
          <p14:tracePt t="130132" x="3186113" y="866775"/>
          <p14:tracePt t="130140" x="3178175" y="858838"/>
          <p14:tracePt t="130156" x="3178175" y="849313"/>
          <p14:tracePt t="130173" x="3211513" y="849313"/>
          <p14:tracePt t="130183" x="3244850" y="849313"/>
          <p14:tracePt t="130188" x="3305175" y="849313"/>
          <p14:tracePt t="130196" x="3406775" y="849313"/>
          <p14:tracePt t="130204" x="3533775" y="849313"/>
          <p14:tracePt t="130212" x="3687763" y="849313"/>
          <p14:tracePt t="130220" x="3857625" y="849313"/>
          <p14:tracePt t="130228" x="4060825" y="849313"/>
          <p14:tracePt t="130236" x="4349750" y="849313"/>
          <p14:tracePt t="130244" x="4673600" y="849313"/>
          <p14:tracePt t="130252" x="4987925" y="849313"/>
          <p14:tracePt t="130260" x="5310188" y="849313"/>
          <p14:tracePt t="130268" x="5599113" y="849313"/>
          <p14:tracePt t="130276" x="5786438" y="815975"/>
          <p14:tracePt t="130286" x="5930900" y="808038"/>
          <p14:tracePt t="130292" x="6040438" y="781050"/>
          <p14:tracePt t="130300" x="6057900" y="773113"/>
          <p14:tracePt t="130308" x="6065838" y="773113"/>
          <p14:tracePt t="130324" x="6065838" y="765175"/>
          <p14:tracePt t="130333" x="6065838" y="747713"/>
          <p14:tracePt t="130353" x="6065838" y="739775"/>
          <p14:tracePt t="130372" x="6065838" y="722313"/>
          <p14:tracePt t="130380" x="6083300" y="696913"/>
          <p14:tracePt t="130388" x="6108700" y="679450"/>
          <p14:tracePt t="130396" x="6159500" y="663575"/>
          <p14:tracePt t="130407" x="6245225" y="628650"/>
          <p14:tracePt t="130414" x="6372225" y="595313"/>
          <p14:tracePt t="130422" x="6534150" y="569913"/>
          <p14:tracePt t="130428" x="6788150" y="519113"/>
          <p14:tracePt t="130438" x="7112000" y="484188"/>
          <p14:tracePt t="130444" x="7502525" y="433388"/>
          <p14:tracePt t="130452" x="7918450" y="374650"/>
          <p14:tracePt t="130460" x="8369300" y="314325"/>
          <p14:tracePt t="130469" x="8793163" y="238125"/>
          <p14:tracePt t="130476" x="9244013" y="161925"/>
          <p14:tracePt t="130484" x="9667875" y="58738"/>
        </p14:tracePtLst>
      </p14:laserTraceLst>
    </p:ext>
  </p:extLs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35360" y="274638"/>
            <a:ext cx="10225136" cy="706090"/>
          </a:xfrm>
        </p:spPr>
        <p:txBody>
          <a:bodyPr/>
          <a:lstStyle/>
          <a:p>
            <a:r>
              <a:rPr lang="en-US" dirty="0">
                <a:latin typeface="+mj-lt"/>
              </a:rPr>
              <a:t>(9) Conclusion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BFDAF33A-75E1-4C0B-A22B-EAC9B12C110F}" type="slidenum">
              <a:rPr lang="de-DE" smtClean="0"/>
              <a:pPr algn="ctr"/>
              <a:t>11</a:t>
            </a:fld>
            <a:endParaRPr lang="de-DE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134C39F5-1448-3FB5-3F57-19642B2CB7F7}"/>
              </a:ext>
            </a:extLst>
          </p:cNvPr>
          <p:cNvSpPr txBox="1"/>
          <p:nvPr/>
        </p:nvSpPr>
        <p:spPr>
          <a:xfrm>
            <a:off x="551384" y="1268760"/>
            <a:ext cx="1072919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kumimoji="0" lang="en-US" altLang="zh-CN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The </a:t>
            </a:r>
            <a:r>
              <a:rPr lang="en-US" altLang="zh-CN" sz="3000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  <a:ea typeface="+mj-ea"/>
                <a:cs typeface="+mj-cs"/>
              </a:rPr>
              <a:t>plastic capability </a:t>
            </a:r>
            <a:r>
              <a:rPr kumimoji="0" lang="en-US" altLang="zh-CN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of pre-aged AA7075 alloys is improved at cryogenic temperature.</a:t>
            </a:r>
            <a:endParaRPr lang="zh-CN" altLang="en-US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49185C84-68E3-BE41-8D3E-1397CA018711}"/>
              </a:ext>
            </a:extLst>
          </p:cNvPr>
          <p:cNvSpPr txBox="1"/>
          <p:nvPr/>
        </p:nvSpPr>
        <p:spPr>
          <a:xfrm>
            <a:off x="551384" y="2784500"/>
            <a:ext cx="1105322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kumimoji="0" lang="en-US" altLang="zh-CN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The mixed fine precipitates of GP zones and η' phases are relatively suitable for cryogenic deformation and PB process.</a:t>
            </a:r>
            <a:endParaRPr lang="zh-CN" altLang="en-US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AA63E725-1C07-4ADE-3EC6-2BA175E8E196}"/>
              </a:ext>
            </a:extLst>
          </p:cNvPr>
          <p:cNvSpPr txBox="1"/>
          <p:nvPr/>
        </p:nvSpPr>
        <p:spPr>
          <a:xfrm>
            <a:off x="551384" y="4300240"/>
            <a:ext cx="1105322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kumimoji="0" lang="en-US" altLang="zh-CN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The W-shaped automotive component is successfully produced by PCF process, and the components exhibit good surface quality and thickness uniformity.</a:t>
            </a:r>
            <a:endParaRPr lang="zh-CN" altLang="en-US" dirty="0"/>
          </a:p>
        </p:txBody>
      </p:sp>
      <p:sp>
        <p:nvSpPr>
          <p:cNvPr id="9" name="Fußzeilenplatzhalter 4">
            <a:extLst>
              <a:ext uri="{FF2B5EF4-FFF2-40B4-BE49-F238E27FC236}">
                <a16:creationId xmlns:a16="http://schemas.microsoft.com/office/drawing/2014/main" id="{3B2D0411-F4EB-4EB1-B953-5C2259C88C0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6946304" y="6093301"/>
            <a:ext cx="3860800" cy="628179"/>
          </a:xfrm>
        </p:spPr>
        <p:txBody>
          <a:bodyPr/>
          <a:lstStyle/>
          <a:p>
            <a:r>
              <a:rPr lang="en-US" altLang="zh-CN" dirty="0"/>
              <a:t>B Feng</a:t>
            </a:r>
          </a:p>
          <a:p>
            <a:r>
              <a:rPr lang="en-US" dirty="0"/>
              <a:t>Shanghai Jiao Tong University</a:t>
            </a:r>
          </a:p>
          <a:p>
            <a:r>
              <a:rPr lang="en-US" dirty="0"/>
              <a:t>2023</a:t>
            </a:r>
            <a:r>
              <a:rPr lang="en-US" altLang="zh-CN" dirty="0"/>
              <a:t>/6/19</a:t>
            </a:r>
            <a:endParaRPr lang="en-US" dirty="0"/>
          </a:p>
        </p:txBody>
      </p:sp>
      <p:pic>
        <p:nvPicPr>
          <p:cNvPr id="10" name="音频 9">
            <a:hlinkClick r:id="" action="ppaction://media"/>
            <a:extLst>
              <a:ext uri="{FF2B5EF4-FFF2-40B4-BE49-F238E27FC236}">
                <a16:creationId xmlns:a16="http://schemas.microsoft.com/office/drawing/2014/main" id="{A78B8790-D34E-498D-B0EE-C1F739A8965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52343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6059"/>
    </mc:Choice>
    <mc:Fallback>
      <p:transition spd="slow" advTm="4605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2516" x="1878013" y="2516188"/>
          <p14:tracePt t="3184" x="1893888" y="2524125"/>
          <p14:tracePt t="3187" x="1903413" y="2541588"/>
          <p14:tracePt t="3197" x="1911350" y="2549525"/>
          <p14:tracePt t="3204" x="1911350" y="2574925"/>
          <p14:tracePt t="3212" x="1920875" y="2600325"/>
          <p14:tracePt t="3220" x="1928813" y="2633663"/>
          <p14:tracePt t="3228" x="1946275" y="2660650"/>
          <p14:tracePt t="3235" x="1962150" y="2676525"/>
          <p14:tracePt t="3251" x="1962150" y="2693988"/>
          <p14:tracePt t="3387" x="1979613" y="2668588"/>
          <p14:tracePt t="3395" x="2005013" y="2660650"/>
          <p14:tracePt t="3403" x="2030413" y="2660650"/>
          <p14:tracePt t="3573" x="2038350" y="2651125"/>
          <p14:tracePt t="3605" x="2038350" y="2633663"/>
          <p14:tracePt t="3611" x="2022475" y="2633663"/>
          <p14:tracePt t="3619" x="1987550" y="2617788"/>
          <p14:tracePt t="3627" x="1946275" y="2608263"/>
          <p14:tracePt t="3635" x="1911350" y="2608263"/>
          <p14:tracePt t="3643" x="1885950" y="2600325"/>
          <p14:tracePt t="3651" x="1843088" y="2582863"/>
          <p14:tracePt t="3659" x="1784350" y="2566988"/>
          <p14:tracePt t="3667" x="1708150" y="2541588"/>
          <p14:tracePt t="3679" x="1622425" y="2506663"/>
          <p14:tracePt t="3683" x="1503363" y="2463800"/>
          <p14:tracePt t="3696" x="1368425" y="2413000"/>
          <p14:tracePt t="3699" x="1257300" y="2397125"/>
          <p14:tracePt t="3710" x="1138238" y="2362200"/>
          <p14:tracePt t="3715" x="1011238" y="2319338"/>
          <p14:tracePt t="3727" x="909638" y="2303463"/>
          <p14:tracePt t="3731" x="831850" y="2278063"/>
          <p14:tracePt t="3744" x="773113" y="2260600"/>
          <p14:tracePt t="3747" x="714375" y="2252663"/>
          <p14:tracePt t="3758" x="679450" y="2235200"/>
          <p14:tracePt t="3763" x="646113" y="2227263"/>
          <p14:tracePt t="3773" x="636588" y="2227263"/>
          <p14:tracePt t="4011" x="620713" y="2227263"/>
          <p14:tracePt t="4023" x="611188" y="2227263"/>
          <p14:tracePt t="4027" x="603250" y="2227263"/>
          <p14:tracePt t="4037" x="577850" y="2227263"/>
          <p14:tracePt t="4043" x="544513" y="2227263"/>
          <p14:tracePt t="4053" x="527050" y="2227263"/>
          <p14:tracePt t="4059" x="492125" y="2227263"/>
          <p14:tracePt t="4069" x="450850" y="2227263"/>
          <p14:tracePt t="4075" x="415925" y="2243138"/>
          <p14:tracePt t="4083" x="357188" y="2243138"/>
          <p14:tracePt t="4091" x="306388" y="2286000"/>
          <p14:tracePt t="4100" x="271463" y="2293938"/>
          <p14:tracePt t="4107" x="255588" y="2293938"/>
          <p14:tracePt t="4117" x="238125" y="2311400"/>
          <p14:tracePt t="4123" x="203200" y="2328863"/>
          <p14:tracePt t="4131" x="195263" y="2336800"/>
          <p14:tracePt t="4139" x="152400" y="2371725"/>
          <p14:tracePt t="4155" x="136525" y="2397125"/>
          <p14:tracePt t="4171" x="127000" y="2397125"/>
          <p14:tracePt t="4355" x="119063" y="2405063"/>
          <p14:tracePt t="4363" x="101600" y="2413000"/>
          <p14:tracePt t="4371" x="76200" y="2430463"/>
          <p14:tracePt t="4523" x="68263" y="2430463"/>
          <p14:tracePt t="4747" x="76200" y="2430463"/>
          <p14:tracePt t="8742" x="93663" y="2430463"/>
          <p14:tracePt t="8747" x="101600" y="2430463"/>
          <p14:tracePt t="8763" x="111125" y="2430463"/>
          <p14:tracePt t="8772" x="119063" y="2430463"/>
          <p14:tracePt t="8780" x="127000" y="2430463"/>
          <p14:tracePt t="8788" x="144463" y="2430463"/>
          <p14:tracePt t="8796" x="169863" y="2430463"/>
          <p14:tracePt t="8805" x="187325" y="2430463"/>
          <p14:tracePt t="8811" x="246063" y="2430463"/>
          <p14:tracePt t="8819" x="314325" y="2430463"/>
          <p14:tracePt t="8827" x="400050" y="2430463"/>
          <p14:tracePt t="8835" x="466725" y="2430463"/>
          <p14:tracePt t="8844" x="560388" y="2430463"/>
          <p14:tracePt t="8851" x="628650" y="2430463"/>
          <p14:tracePt t="8860" x="714375" y="2430463"/>
          <p14:tracePt t="8867" x="798513" y="2430463"/>
          <p14:tracePt t="8876" x="884238" y="2430463"/>
          <p14:tracePt t="8883" x="985838" y="2430463"/>
          <p14:tracePt t="8892" x="1054100" y="2430463"/>
          <p14:tracePt t="8899" x="1112838" y="2430463"/>
          <p14:tracePt t="8907" x="1173163" y="2438400"/>
          <p14:tracePt t="8915" x="1231900" y="2438400"/>
          <p14:tracePt t="8926" x="1300163" y="2455863"/>
          <p14:tracePt t="8931" x="1376363" y="2463800"/>
          <p14:tracePt t="8944" x="1462088" y="2473325"/>
          <p14:tracePt t="8947" x="1563688" y="2481263"/>
          <p14:tracePt t="8958" x="1690688" y="2506663"/>
          <p14:tracePt t="8964" x="1817688" y="2532063"/>
          <p14:tracePt t="8971" x="1962150" y="2566988"/>
          <p14:tracePt t="8980" x="2124075" y="2608263"/>
          <p14:tracePt t="8987" x="2293938" y="2633663"/>
          <p14:tracePt t="8995" x="2481263" y="2660650"/>
          <p14:tracePt t="9003" x="2625725" y="2686050"/>
          <p14:tracePt t="9011" x="2770188" y="2701925"/>
          <p14:tracePt t="9019" x="2905125" y="2719388"/>
          <p14:tracePt t="9027" x="3024188" y="2727325"/>
          <p14:tracePt t="9035" x="3160713" y="2752725"/>
          <p14:tracePt t="9043" x="3322638" y="2778125"/>
          <p14:tracePt t="9051" x="3559175" y="2795588"/>
          <p14:tracePt t="9059" x="3797300" y="2805113"/>
          <p14:tracePt t="9067" x="4111625" y="2855913"/>
          <p14:tracePt t="9075" x="4435475" y="2871788"/>
          <p14:tracePt t="9083" x="4732338" y="2906713"/>
          <p14:tracePt t="9091" x="5029200" y="2922588"/>
          <p14:tracePt t="9099" x="5292725" y="2940050"/>
          <p14:tracePt t="9107" x="5530850" y="2940050"/>
          <p14:tracePt t="9116" x="5761038" y="2940050"/>
          <p14:tracePt t="9123" x="5938838" y="2940050"/>
          <p14:tracePt t="9133" x="6091238" y="2940050"/>
          <p14:tracePt t="9141" x="6227763" y="2940050"/>
          <p14:tracePt t="9150" x="6346825" y="2940050"/>
          <p14:tracePt t="9157" x="6430963" y="2940050"/>
          <p14:tracePt t="9166" x="6499225" y="2940050"/>
          <p14:tracePt t="9173" x="6542088" y="2940050"/>
          <p14:tracePt t="9184" x="6550025" y="2940050"/>
          <p14:tracePt t="9189" x="6559550" y="2922588"/>
          <p14:tracePt t="9205" x="6559550" y="2914650"/>
          <p14:tracePt t="9334" x="6559550" y="2906713"/>
          <p14:tracePt t="9359" x="6542088" y="2889250"/>
          <p14:tracePt t="9410" x="6542088" y="2881313"/>
          <p14:tracePt t="9422" x="6567488" y="2881313"/>
          <p14:tracePt t="9430" x="6592888" y="2881313"/>
          <p14:tracePt t="9436" x="6610350" y="2881313"/>
          <p14:tracePt t="9446" x="6618288" y="2881313"/>
          <p14:tracePt t="16461" x="6380163" y="2830513"/>
          <p14:tracePt t="16468" x="6245225" y="2820988"/>
          <p14:tracePt t="16478" x="6100763" y="2795588"/>
          <p14:tracePt t="16483" x="5972175" y="2778125"/>
          <p14:tracePt t="16494" x="5845175" y="2762250"/>
          <p14:tracePt t="16500" x="5743575" y="2744788"/>
          <p14:tracePt t="16508" x="5667375" y="2727325"/>
          <p14:tracePt t="16517" x="5607050" y="2719388"/>
          <p14:tracePt t="16523" x="5548313" y="2711450"/>
          <p14:tracePt t="16532" x="5505450" y="2711450"/>
          <p14:tracePt t="16539" x="5429250" y="2686050"/>
          <p14:tracePt t="16547" x="5368925" y="2676525"/>
          <p14:tracePt t="16555" x="5276850" y="2668588"/>
          <p14:tracePt t="16564" x="5148263" y="2660650"/>
          <p14:tracePt t="16571" x="5003800" y="2660650"/>
          <p14:tracePt t="16579" x="4859338" y="2660650"/>
          <p14:tracePt t="16587" x="4689475" y="2660650"/>
          <p14:tracePt t="16596" x="4519613" y="2660650"/>
          <p14:tracePt t="16603" x="4341813" y="2660650"/>
          <p14:tracePt t="16614" x="4187825" y="2660650"/>
          <p14:tracePt t="16619" x="4044950" y="2660650"/>
          <p14:tracePt t="16633" x="3916363" y="2660650"/>
          <p14:tracePt t="16635" x="3806825" y="2660650"/>
          <p14:tracePt t="16646" x="3695700" y="2660650"/>
          <p14:tracePt t="16651" x="3594100" y="2660650"/>
          <p14:tracePt t="16662" x="3508375" y="2660650"/>
          <p14:tracePt t="16667" x="3424238" y="2660650"/>
          <p14:tracePt t="16680" x="3313113" y="2660650"/>
          <p14:tracePt t="16683" x="3203575" y="2660650"/>
          <p14:tracePt t="16693" x="3084513" y="2660650"/>
          <p14:tracePt t="16700" x="2955925" y="2660650"/>
          <p14:tracePt t="16709" x="2828925" y="2668588"/>
          <p14:tracePt t="16717" x="2701925" y="2711450"/>
          <p14:tracePt t="16727" x="2582863" y="2744788"/>
          <p14:tracePt t="16731" x="2471738" y="2762250"/>
          <p14:tracePt t="16739" x="2352675" y="2787650"/>
          <p14:tracePt t="16747" x="2268538" y="2820988"/>
          <p14:tracePt t="16756" x="2192338" y="2855913"/>
          <p14:tracePt t="16763" x="2090738" y="2871788"/>
          <p14:tracePt t="16774" x="1997075" y="2906713"/>
          <p14:tracePt t="16779" x="1893888" y="2922588"/>
          <p14:tracePt t="16788" x="1801813" y="2940050"/>
          <p14:tracePt t="16795" x="1690688" y="2974975"/>
          <p14:tracePt t="16803" x="1579563" y="3000375"/>
          <p14:tracePt t="16811" x="1462088" y="3008313"/>
          <p14:tracePt t="16819" x="1376363" y="3008313"/>
          <p14:tracePt t="16827" x="1325563" y="3008313"/>
          <p14:tracePt t="16836" x="1317625" y="3008313"/>
          <p14:tracePt t="16875" x="1350963" y="3008313"/>
          <p14:tracePt t="16899" x="1368425" y="3000375"/>
          <p14:tracePt t="16907" x="1384300" y="3000375"/>
          <p14:tracePt t="17092" x="1376363" y="3000375"/>
          <p14:tracePt t="17101" x="1343025" y="2990850"/>
          <p14:tracePt t="17107" x="1290638" y="2965450"/>
          <p14:tracePt t="17116" x="1265238" y="2957513"/>
          <p14:tracePt t="17124" x="1249363" y="2949575"/>
          <p14:tracePt t="17132" x="1214438" y="2940050"/>
          <p14:tracePt t="17139" x="1198563" y="2922588"/>
          <p14:tracePt t="17148" x="1163638" y="2914650"/>
          <p14:tracePt t="17156" x="1120775" y="2897188"/>
          <p14:tracePt t="17164" x="1062038" y="2889250"/>
          <p14:tracePt t="17171" x="1003300" y="2889250"/>
          <p14:tracePt t="17179" x="968375" y="2889250"/>
          <p14:tracePt t="17187" x="925513" y="2881313"/>
          <p14:tracePt t="17196" x="884238" y="2881313"/>
          <p14:tracePt t="17203" x="849313" y="2881313"/>
          <p14:tracePt t="17517" x="815975" y="2881313"/>
          <p14:tracePt t="17523" x="773113" y="2881313"/>
          <p14:tracePt t="17531" x="730250" y="2889250"/>
          <p14:tracePt t="17541" x="671513" y="2897188"/>
          <p14:tracePt t="17550" x="620713" y="2906713"/>
          <p14:tracePt t="17556" x="577850" y="2906713"/>
          <p14:tracePt t="17564" x="534988" y="2906713"/>
          <p14:tracePt t="17576" x="527050" y="2922588"/>
          <p14:tracePt t="17740" x="527050" y="2932113"/>
          <p14:tracePt t="17747" x="527050" y="2940050"/>
          <p14:tracePt t="17760" x="527050" y="2965450"/>
          <p14:tracePt t="17763" x="509588" y="2990850"/>
          <p14:tracePt t="17772" x="501650" y="3033713"/>
          <p14:tracePt t="17779" x="501650" y="3041650"/>
          <p14:tracePt t="17788" x="501650" y="3051175"/>
          <p14:tracePt t="17803" x="501650" y="3067050"/>
          <p14:tracePt t="17811" x="501650" y="3076575"/>
          <p14:tracePt t="17827" x="501650" y="3084513"/>
          <p14:tracePt t="17835" x="492125" y="3101975"/>
          <p14:tracePt t="17995" x="484188" y="3109913"/>
          <p14:tracePt t="18003" x="476250" y="3119438"/>
          <p14:tracePt t="18011" x="476250" y="3127375"/>
          <p14:tracePt t="18019" x="476250" y="3152775"/>
          <p14:tracePt t="18027" x="476250" y="3170238"/>
          <p14:tracePt t="18035" x="476250" y="3186113"/>
          <p14:tracePt t="18043" x="476250" y="3211513"/>
          <p14:tracePt t="18051" x="476250" y="3228975"/>
          <p14:tracePt t="18059" x="476250" y="3246438"/>
          <p14:tracePt t="18109" x="484188" y="3263900"/>
          <p14:tracePt t="18125" x="501650" y="3297238"/>
          <p14:tracePt t="18131" x="509588" y="3322638"/>
          <p14:tracePt t="18139" x="509588" y="3340100"/>
          <p14:tracePt t="18147" x="527050" y="3365500"/>
          <p14:tracePt t="18156" x="544513" y="3382963"/>
          <p14:tracePt t="18163" x="552450" y="3398838"/>
          <p14:tracePt t="18171" x="552450" y="3408363"/>
          <p14:tracePt t="18179" x="560388" y="3408363"/>
          <p14:tracePt t="18207" x="577850" y="3416300"/>
          <p14:tracePt t="18211" x="585788" y="3433763"/>
          <p14:tracePt t="18219" x="585788" y="3441700"/>
          <p14:tracePt t="18227" x="611188" y="3475038"/>
          <p14:tracePt t="18235" x="620713" y="3484563"/>
          <p14:tracePt t="18243" x="654050" y="3517900"/>
          <p14:tracePt t="18251" x="671513" y="3552825"/>
          <p14:tracePt t="18259" x="704850" y="3568700"/>
          <p14:tracePt t="18267" x="739775" y="3594100"/>
          <p14:tracePt t="18275" x="781050" y="3603625"/>
          <p14:tracePt t="18283" x="806450" y="3619500"/>
          <p14:tracePt t="18291" x="841375" y="3636963"/>
          <p14:tracePt t="18299" x="874713" y="3646488"/>
          <p14:tracePt t="18307" x="892175" y="3654425"/>
          <p14:tracePt t="18315" x="909638" y="3662363"/>
          <p14:tracePt t="18323" x="917575" y="3662363"/>
          <p14:tracePt t="18359" x="925513" y="3662363"/>
          <p14:tracePt t="18379" x="942975" y="3662363"/>
          <p14:tracePt t="18387" x="950913" y="3662363"/>
          <p14:tracePt t="18396" x="968375" y="3662363"/>
          <p14:tracePt t="18403" x="985838" y="3679825"/>
          <p14:tracePt t="18411" x="1011238" y="3679825"/>
          <p14:tracePt t="18419" x="1054100" y="3687763"/>
          <p14:tracePt t="18427" x="1079500" y="3687763"/>
          <p14:tracePt t="18436" x="1104900" y="3697288"/>
          <p14:tracePt t="18444" x="1112838" y="3697288"/>
          <p14:tracePt t="18451" x="1130300" y="3697288"/>
          <p14:tracePt t="20467" x="1138238" y="3697288"/>
          <p14:tracePt t="20483" x="1147763" y="3697288"/>
          <p14:tracePt t="20507" x="1155700" y="3697288"/>
          <p14:tracePt t="20515" x="1173163" y="3697288"/>
          <p14:tracePt t="20528" x="1198563" y="3697288"/>
          <p14:tracePt t="20531" x="1223963" y="3687763"/>
          <p14:tracePt t="20540" x="1249363" y="3687763"/>
          <p14:tracePt t="20547" x="1290638" y="3687763"/>
          <p14:tracePt t="20555" x="1376363" y="3687763"/>
          <p14:tracePt t="20563" x="1495425" y="3687763"/>
          <p14:tracePt t="20571" x="1622425" y="3687763"/>
          <p14:tracePt t="20579" x="1776413" y="3687763"/>
          <p14:tracePt t="20589" x="1946275" y="3687763"/>
          <p14:tracePt t="20595" x="2174875" y="3687763"/>
          <p14:tracePt t="20606" x="2463800" y="3687763"/>
          <p14:tracePt t="20612" x="2727325" y="3687763"/>
          <p14:tracePt t="20619" x="3016250" y="3687763"/>
          <p14:tracePt t="20627" x="3219450" y="3687763"/>
          <p14:tracePt t="20635" x="3398838" y="3687763"/>
          <p14:tracePt t="20643" x="3533775" y="3687763"/>
          <p14:tracePt t="20651" x="3678238" y="3687763"/>
          <p14:tracePt t="20659" x="3789363" y="3687763"/>
          <p14:tracePt t="20667" x="3900488" y="3687763"/>
          <p14:tracePt t="20676" x="4002088" y="3687763"/>
          <p14:tracePt t="20683" x="4086225" y="3687763"/>
          <p14:tracePt t="20693" x="4187825" y="3687763"/>
          <p14:tracePt t="20699" x="4281488" y="3687763"/>
          <p14:tracePt t="20712" x="4367213" y="3687763"/>
          <p14:tracePt t="20715" x="4468813" y="3687763"/>
          <p14:tracePt t="20726" x="4537075" y="3687763"/>
          <p14:tracePt t="20731" x="4613275" y="3687763"/>
          <p14:tracePt t="20739" x="4681538" y="3687763"/>
          <p14:tracePt t="20747" x="4740275" y="3687763"/>
          <p14:tracePt t="20755" x="4783138" y="3687763"/>
          <p14:tracePt t="20763" x="4843463" y="3687763"/>
          <p14:tracePt t="20773" x="4902200" y="3687763"/>
          <p14:tracePt t="20779" x="4953000" y="3687763"/>
          <p14:tracePt t="20791" x="5029200" y="3687763"/>
          <p14:tracePt t="20795" x="5114925" y="3687763"/>
          <p14:tracePt t="20808" x="5216525" y="3687763"/>
          <p14:tracePt t="20811" x="5327650" y="3713163"/>
          <p14:tracePt t="20821" x="5429250" y="3722688"/>
          <p14:tracePt t="20827" x="5548313" y="3730625"/>
          <p14:tracePt t="20836" x="5632450" y="3730625"/>
          <p14:tracePt t="20843" x="5718175" y="3730625"/>
          <p14:tracePt t="20853" x="5802313" y="3748088"/>
          <p14:tracePt t="20868" x="5888038" y="3756025"/>
          <p14:tracePt t="20875" x="5956300" y="3756025"/>
          <p14:tracePt t="20884" x="6007100" y="3756025"/>
          <p14:tracePt t="20901" x="6015038" y="3756025"/>
          <p14:tracePt t="20975" x="6024563" y="3756025"/>
          <p14:tracePt t="20988" x="6024563" y="3738563"/>
          <p14:tracePt t="20995" x="6024563" y="3705225"/>
          <p14:tracePt t="21003" x="6024563" y="3697288"/>
          <p14:tracePt t="21011" x="6024563" y="3671888"/>
          <p14:tracePt t="21019" x="6024563" y="3654425"/>
          <p14:tracePt t="21027" x="6024563" y="3636963"/>
          <p14:tracePt t="21038" x="6024563" y="3629025"/>
          <p14:tracePt t="21043" x="6024563" y="3603625"/>
          <p14:tracePt t="21054" x="6007100" y="3586163"/>
          <p14:tracePt t="21059" x="5997575" y="3578225"/>
          <p14:tracePt t="21070" x="5964238" y="3535363"/>
          <p14:tracePt t="21075" x="5946775" y="3517900"/>
          <p14:tracePt t="21088" x="5921375" y="3509963"/>
          <p14:tracePt t="21091" x="5905500" y="3509963"/>
          <p14:tracePt t="21101" x="5870575" y="3484563"/>
          <p14:tracePt t="21108" x="5862638" y="3484563"/>
          <p14:tracePt t="21115" x="5845175" y="3475038"/>
          <p14:tracePt t="21124" x="5827713" y="3467100"/>
          <p14:tracePt t="21133" x="5811838" y="3459163"/>
          <p14:tracePt t="21147" x="5802313" y="3441700"/>
          <p14:tracePt t="21156" x="5776913" y="3441700"/>
          <p14:tracePt t="21172" x="5761038" y="3433763"/>
          <p14:tracePt t="21179" x="5735638" y="3424238"/>
          <p14:tracePt t="21211" x="5726113" y="3424238"/>
          <p14:tracePt t="21267" x="5735638" y="3424238"/>
          <p14:tracePt t="21275" x="5761038" y="3424238"/>
          <p14:tracePt t="21283" x="5802313" y="3441700"/>
          <p14:tracePt t="21291" x="5827713" y="3449638"/>
          <p14:tracePt t="21299" x="5870575" y="3459163"/>
          <p14:tracePt t="21308" x="5946775" y="3467100"/>
          <p14:tracePt t="21315" x="6015038" y="3475038"/>
          <p14:tracePt t="21323" x="6134100" y="3492500"/>
          <p14:tracePt t="21334" x="6245225" y="3502025"/>
          <p14:tracePt t="21345" x="6372225" y="3527425"/>
          <p14:tracePt t="21350" x="6491288" y="3535363"/>
          <p14:tracePt t="21358" x="6600825" y="3552825"/>
          <p14:tracePt t="21372" x="6745288" y="3552825"/>
          <p14:tracePt t="21381" x="6805613" y="3552825"/>
          <p14:tracePt t="21388" x="6831013" y="3552825"/>
          <p14:tracePt t="21628" x="6813550" y="3560763"/>
          <p14:tracePt t="21653" x="6780213" y="3560763"/>
          <p14:tracePt t="21662" x="6745288" y="3560763"/>
          <p14:tracePt t="21668" x="6737350" y="3560763"/>
          <p14:tracePt t="21871" x="6770688" y="3560763"/>
          <p14:tracePt t="21876" x="6813550" y="3560763"/>
          <p14:tracePt t="21884" x="6831013" y="3560763"/>
          <p14:tracePt t="21911" x="6848475" y="3560763"/>
          <p14:tracePt t="21916" x="6856413" y="3560763"/>
          <p14:tracePt t="21929" x="6864350" y="3560763"/>
          <p14:tracePt t="21943" x="6881813" y="3560763"/>
          <p14:tracePt t="21956" x="6889750" y="3543300"/>
          <p14:tracePt t="21964" x="6899275" y="3543300"/>
          <p14:tracePt t="21973" x="6907213" y="3543300"/>
          <p14:tracePt t="21996" x="6915150" y="3535363"/>
          <p14:tracePt t="22038" x="6924675" y="3535363"/>
          <p14:tracePt t="22047" x="6932613" y="3535363"/>
          <p14:tracePt t="22062" x="6942138" y="3535363"/>
          <p14:tracePt t="22073" x="6958013" y="3535363"/>
          <p14:tracePt t="22089" x="6975475" y="3535363"/>
          <p14:tracePt t="22117" x="7026275" y="3535363"/>
          <p14:tracePt t="22127" x="7043738" y="3535363"/>
          <p14:tracePt t="22133" x="7069138" y="3535363"/>
          <p14:tracePt t="22144" x="7102475" y="3535363"/>
          <p14:tracePt t="22149" x="7145338" y="3535363"/>
          <p14:tracePt t="22157" x="7204075" y="3535363"/>
          <p14:tracePt t="22169" x="7221538" y="3535363"/>
          <p14:tracePt t="22172" x="7246938" y="3535363"/>
          <p14:tracePt t="22179" x="7281863" y="3535363"/>
          <p14:tracePt t="22188" x="7307263" y="3535363"/>
          <p14:tracePt t="22195" x="7340600" y="3535363"/>
          <p14:tracePt t="22205" x="7366000" y="3535363"/>
          <p14:tracePt t="22236" x="7383463" y="3535363"/>
          <p14:tracePt t="22282" x="7391400" y="3535363"/>
          <p14:tracePt t="22285" x="7416800" y="3535363"/>
          <p14:tracePt t="22295" x="7426325" y="3535363"/>
          <p14:tracePt t="22299" x="7451725" y="3535363"/>
          <p14:tracePt t="22313" x="7459663" y="3535363"/>
          <p14:tracePt t="22315" x="7485063" y="3535363"/>
          <p14:tracePt t="22328" x="7493000" y="3535363"/>
          <p14:tracePt t="22365" x="7502525" y="3535363"/>
          <p14:tracePt t="22582" x="7518400" y="3535363"/>
          <p14:tracePt t="22601" x="7535863" y="3535363"/>
          <p14:tracePt t="22604" x="7561263" y="3527425"/>
          <p14:tracePt t="22613" x="7570788" y="3527425"/>
          <p14:tracePt t="22619" x="7604125" y="3527425"/>
          <p14:tracePt t="22629" x="7637463" y="3509963"/>
          <p14:tracePt t="22636" x="7654925" y="3509963"/>
          <p14:tracePt t="22646" x="7697788" y="3509963"/>
          <p14:tracePt t="22651" x="7715250" y="3509963"/>
          <p14:tracePt t="22662" x="7748588" y="3502025"/>
          <p14:tracePt t="22668" x="7766050" y="3502025"/>
          <p14:tracePt t="22684" x="7791450" y="3502025"/>
          <p14:tracePt t="22697" x="7799388" y="3502025"/>
          <p14:tracePt t="22700" x="7816850" y="3492500"/>
          <p14:tracePt t="22724" x="7832725" y="3484563"/>
          <p14:tracePt t="22727" x="7867650" y="3484563"/>
          <p14:tracePt t="22732" x="7893050" y="3475038"/>
          <p14:tracePt t="22747" x="7910513" y="3475038"/>
          <p14:tracePt t="22764" x="7918450" y="3475038"/>
          <p14:tracePt t="22780" x="7926388" y="3467100"/>
          <p14:tracePt t="22796" x="7943850" y="3459163"/>
          <p14:tracePt t="22813" x="7951788" y="3459163"/>
          <p14:tracePt t="22829" x="7961313" y="3449638"/>
          <p14:tracePt t="22935" x="7969250" y="3449638"/>
          <p14:tracePt t="22947" x="7986713" y="3441700"/>
          <p14:tracePt t="25861" x="7977188" y="3441700"/>
          <p14:tracePt t="25878" x="7935913" y="3441700"/>
          <p14:tracePt t="25885" x="7893050" y="3441700"/>
          <p14:tracePt t="25891" x="7859713" y="3441700"/>
          <p14:tracePt t="25901" x="7824788" y="3441700"/>
          <p14:tracePt t="25908" x="7791450" y="3459163"/>
          <p14:tracePt t="25916" x="7748588" y="3467100"/>
          <p14:tracePt t="25925" x="7688263" y="3475038"/>
          <p14:tracePt t="25931" x="7612063" y="3484563"/>
          <p14:tracePt t="25942" x="7545388" y="3502025"/>
          <p14:tracePt t="25963" x="7408863" y="3527425"/>
          <p14:tracePt t="25969" x="7366000" y="3535363"/>
          <p14:tracePt t="25976" x="7307263" y="3535363"/>
          <p14:tracePt t="25979" x="7246938" y="3543300"/>
          <p14:tracePt t="25993" x="7162800" y="3543300"/>
          <p14:tracePt t="25996" x="7059613" y="3560763"/>
          <p14:tracePt t="26011" x="6762750" y="3586163"/>
          <p14:tracePt t="26025" x="6567488" y="3586163"/>
          <p14:tracePt t="26027" x="6354763" y="3594100"/>
          <p14:tracePt t="26035" x="6091238" y="3611563"/>
          <p14:tracePt t="26043" x="5819775" y="3646488"/>
          <p14:tracePt t="26051" x="5548313" y="3679825"/>
          <p14:tracePt t="26059" x="5302250" y="3705225"/>
          <p14:tracePt t="26067" x="5106988" y="3748088"/>
          <p14:tracePt t="26075" x="4962525" y="3773488"/>
          <p14:tracePt t="26083" x="4833938" y="3781425"/>
          <p14:tracePt t="26091" x="4740275" y="3806825"/>
          <p14:tracePt t="26099" x="4673600" y="3824288"/>
          <p14:tracePt t="26107" x="4621213" y="3841750"/>
          <p14:tracePt t="26118" x="4613275" y="3841750"/>
          <p14:tracePt t="26123" x="4587875" y="3841750"/>
          <p14:tracePt t="26132" x="4554538" y="3849688"/>
          <p14:tracePt t="26139" x="4511675" y="3857625"/>
          <p14:tracePt t="26150" x="4460875" y="3883025"/>
          <p14:tracePt t="26155" x="4400550" y="3892550"/>
          <p14:tracePt t="26165" x="4341813" y="3900488"/>
          <p14:tracePt t="26171" x="4306888" y="3900488"/>
          <p14:tracePt t="26182" x="4291013" y="3900488"/>
          <p14:tracePt t="26188" x="4230688" y="3900488"/>
          <p14:tracePt t="26199" x="4214813" y="3917950"/>
          <p14:tracePt t="26203" x="4171950" y="3925888"/>
          <p14:tracePt t="26213" x="4146550" y="3925888"/>
          <p14:tracePt t="26220" x="4137025" y="3925888"/>
          <p14:tracePt t="26227" x="4111625" y="3925888"/>
          <p14:tracePt t="26243" x="4103688" y="3925888"/>
          <p14:tracePt t="26727" x="4111625" y="3935413"/>
          <p14:tracePt t="26731" x="4146550" y="3943350"/>
          <p14:tracePt t="26740" x="4240213" y="3960813"/>
          <p14:tracePt t="26747" x="4367213" y="3976688"/>
          <p14:tracePt t="26758" x="4511675" y="4011613"/>
          <p14:tracePt t="26764" x="4673600" y="4044950"/>
          <p14:tracePt t="26771" x="4818063" y="4070350"/>
          <p14:tracePt t="26779" x="4945063" y="4095750"/>
          <p14:tracePt t="26787" x="5072063" y="4121150"/>
          <p14:tracePt t="26795" x="5208588" y="4130675"/>
          <p14:tracePt t="26804" x="5353050" y="4156075"/>
          <p14:tracePt t="26811" x="5513388" y="4164013"/>
          <p14:tracePt t="26819" x="5667375" y="4181475"/>
          <p14:tracePt t="26827" x="5819775" y="4189413"/>
          <p14:tracePt t="26835" x="5972175" y="4189413"/>
          <p14:tracePt t="26843" x="6142038" y="4189413"/>
          <p14:tracePt t="26851" x="6303963" y="4189413"/>
          <p14:tracePt t="26861" x="6423025" y="4189413"/>
          <p14:tracePt t="26868" x="6508750" y="4189413"/>
          <p14:tracePt t="26877" x="6584950" y="4189413"/>
          <p14:tracePt t="26885" x="6626225" y="4189413"/>
          <p14:tracePt t="26895" x="6669088" y="4189413"/>
          <p14:tracePt t="26973" x="6678613" y="4189413"/>
          <p14:tracePt t="26983" x="6686550" y="4189413"/>
          <p14:tracePt t="26993" x="6694488" y="4181475"/>
          <p14:tracePt t="26996" x="6704013" y="4171950"/>
          <p14:tracePt t="27004" x="6711950" y="4171950"/>
          <p14:tracePt t="27022" x="6729413" y="4164013"/>
          <p14:tracePt t="27029" x="6737350" y="4164013"/>
          <p14:tracePt t="27037" x="6762750" y="4156075"/>
          <p14:tracePt t="27044" x="6780213" y="4156075"/>
          <p14:tracePt t="27051" x="6797675" y="4146550"/>
          <p14:tracePt t="27060" x="6813550" y="4146550"/>
          <p14:tracePt t="27078" x="6881813" y="4146550"/>
          <p14:tracePt t="27085" x="6899275" y="4130675"/>
          <p14:tracePt t="27093" x="6932613" y="4130675"/>
          <p14:tracePt t="27101" x="6983413" y="4130675"/>
          <p14:tracePt t="27109" x="7034213" y="4121150"/>
          <p14:tracePt t="27119" x="7069138" y="4121150"/>
          <p14:tracePt t="27126" x="7119938" y="4121150"/>
          <p14:tracePt t="27135" x="7204075" y="4121150"/>
          <p14:tracePt t="27140" x="7289800" y="4121150"/>
          <p14:tracePt t="27151" x="7391400" y="4121150"/>
          <p14:tracePt t="27156" x="7502525" y="4121150"/>
          <p14:tracePt t="27168" x="7612063" y="4121150"/>
          <p14:tracePt t="27171" x="7723188" y="4121150"/>
          <p14:tracePt t="27181" x="7842250" y="4121150"/>
          <p14:tracePt t="27195" x="8037513" y="4121150"/>
          <p14:tracePt t="27206" x="8105775" y="4121150"/>
          <p14:tracePt t="27213" x="8156575" y="4121150"/>
          <p14:tracePt t="27220" x="8164513" y="4121150"/>
          <p14:tracePt t="27312" x="8181975" y="4121150"/>
          <p14:tracePt t="27319" x="8199438" y="4121150"/>
          <p14:tracePt t="27335" x="8207375" y="4121150"/>
          <p14:tracePt t="27389" x="8215313" y="4121150"/>
          <p14:tracePt t="27397" x="8232775" y="4121150"/>
          <p14:tracePt t="27403" x="8240713" y="4121150"/>
          <p14:tracePt t="27414" x="8266113" y="4121150"/>
          <p14:tracePt t="27427" x="8275638" y="4121150"/>
          <p14:tracePt t="27494" x="8283575" y="4121150"/>
          <p14:tracePt t="27570" x="8275638" y="4130675"/>
          <p14:tracePt t="27574" x="8258175" y="4130675"/>
          <p14:tracePt t="27872" x="8240713" y="4130675"/>
          <p14:tracePt t="28450" x="8174038" y="4130675"/>
          <p14:tracePt t="28453" x="8062913" y="4130675"/>
          <p14:tracePt t="28464" x="7926388" y="4130675"/>
          <p14:tracePt t="28467" x="7766050" y="4130675"/>
          <p14:tracePt t="28478" x="7612063" y="4130675"/>
          <p14:tracePt t="28486" x="7426325" y="4130675"/>
          <p14:tracePt t="28493" x="7188200" y="4130675"/>
          <p14:tracePt t="28502" x="6813550" y="4130675"/>
          <p14:tracePt t="28507" x="6415088" y="4130675"/>
          <p14:tracePt t="28519" x="5938838" y="4164013"/>
          <p14:tracePt t="28523" x="5386388" y="4224338"/>
          <p14:tracePt t="28532" x="4843463" y="4325938"/>
          <p14:tracePt t="28544" x="4281488" y="4427538"/>
          <p14:tracePt t="28547" x="3771900" y="4554538"/>
          <p14:tracePt t="28555" x="3338513" y="4648200"/>
          <p14:tracePt t="28564" x="2965450" y="4767263"/>
          <p14:tracePt t="28571" x="2709863" y="4827588"/>
          <p14:tracePt t="28580" x="2481263" y="4868863"/>
          <p14:tracePt t="28587" x="2344738" y="4911725"/>
          <p14:tracePt t="28596" x="2225675" y="4929188"/>
          <p14:tracePt t="28603" x="2124075" y="4946650"/>
          <p14:tracePt t="28612" x="2055813" y="4946650"/>
          <p14:tracePt t="28619" x="1997075" y="4946650"/>
          <p14:tracePt t="28628" x="1954213" y="4954588"/>
          <p14:tracePt t="28635" x="1920875" y="4962525"/>
          <p14:tracePt t="28644" x="1893888" y="4962525"/>
          <p14:tracePt t="28651" x="1860550" y="4972050"/>
          <p14:tracePt t="28660" x="1827213" y="4979988"/>
          <p14:tracePt t="28667" x="1766888" y="4987925"/>
          <p14:tracePt t="28675" x="1682750" y="4987925"/>
          <p14:tracePt t="28683" x="1597025" y="4997450"/>
          <p14:tracePt t="28691" x="1462088" y="4997450"/>
          <p14:tracePt t="28699" x="1300163" y="4997450"/>
          <p14:tracePt t="28707" x="1163638" y="4997450"/>
          <p14:tracePt t="28716" x="1054100" y="4997450"/>
          <p14:tracePt t="28723" x="935038" y="4997450"/>
          <p14:tracePt t="28732" x="849313" y="4997450"/>
          <p14:tracePt t="28742" x="790575" y="4987925"/>
          <p14:tracePt t="28747" x="739775" y="4962525"/>
          <p14:tracePt t="28759" x="730250" y="4954588"/>
          <p14:tracePt t="28763" x="714375" y="4894263"/>
          <p14:tracePt t="28774" x="714375" y="4868863"/>
          <p14:tracePt t="28779" x="714375" y="4852988"/>
          <p14:tracePt t="28789" x="714375" y="4827588"/>
          <p14:tracePt t="28796" x="739775" y="4802188"/>
          <p14:tracePt t="28805" x="747713" y="4784725"/>
          <p14:tracePt t="28915" x="773113" y="4767263"/>
          <p14:tracePt t="28955" x="765175" y="4749800"/>
          <p14:tracePt t="28963" x="755650" y="4749800"/>
          <p14:tracePt t="28971" x="747713" y="4749800"/>
          <p14:tracePt t="29007" x="730250" y="4749800"/>
          <p14:tracePt t="29011" x="722313" y="4749800"/>
          <p14:tracePt t="29028" x="704850" y="4749800"/>
          <p14:tracePt t="29589" x="696913" y="4749800"/>
          <p14:tracePt t="29611" x="704850" y="4749800"/>
          <p14:tracePt t="29627" x="714375" y="4749800"/>
          <p14:tracePt t="29635" x="730250" y="4749800"/>
          <p14:tracePt t="29647" x="739775" y="4749800"/>
          <p14:tracePt t="29660" x="773113" y="4749800"/>
          <p14:tracePt t="29667" x="781050" y="4749800"/>
          <p14:tracePt t="29675" x="806450" y="4749800"/>
          <p14:tracePt t="29683" x="841375" y="4749800"/>
          <p14:tracePt t="29692" x="849313" y="4749800"/>
          <p14:tracePt t="29699" x="884238" y="4749800"/>
          <p14:tracePt t="29708" x="917575" y="4749800"/>
          <p14:tracePt t="29715" x="942975" y="4749800"/>
          <p14:tracePt t="29723" x="968375" y="4749800"/>
          <p14:tracePt t="29731" x="993775" y="4749800"/>
          <p14:tracePt t="29739" x="1019175" y="4749800"/>
          <p14:tracePt t="29747" x="1028700" y="4749800"/>
          <p14:tracePt t="29755" x="1036638" y="4749800"/>
          <p14:tracePt t="29763" x="1044575" y="4749800"/>
          <p14:tracePt t="30259" x="1087438" y="4749800"/>
          <p14:tracePt t="30267" x="1120775" y="4749800"/>
          <p14:tracePt t="30275" x="1181100" y="4749800"/>
          <p14:tracePt t="30283" x="1257300" y="4749800"/>
          <p14:tracePt t="30291" x="1343025" y="4749800"/>
          <p14:tracePt t="30299" x="1435100" y="4749800"/>
          <p14:tracePt t="30307" x="1538288" y="4759325"/>
          <p14:tracePt t="30315" x="1639888" y="4784725"/>
          <p14:tracePt t="30323" x="1741488" y="4792663"/>
          <p14:tracePt t="30335" x="1827213" y="4802188"/>
          <p14:tracePt t="30351" x="1928813" y="4818063"/>
          <p14:tracePt t="30355" x="2030413" y="4827588"/>
          <p14:tracePt t="30364" x="2116138" y="4827588"/>
          <p14:tracePt t="30371" x="2182813" y="4827588"/>
          <p14:tracePt t="30380" x="2243138" y="4827588"/>
          <p14:tracePt t="30387" x="2286000" y="4827588"/>
          <p14:tracePt t="30395" x="2293938" y="4827588"/>
          <p14:tracePt t="30403" x="2301875" y="4827588"/>
          <p14:tracePt t="30451" x="2311400" y="4827588"/>
          <p14:tracePt t="30523" x="2336800" y="4827588"/>
          <p14:tracePt t="30531" x="2344738" y="4827588"/>
          <p14:tracePt t="30539" x="2362200" y="4827588"/>
          <p14:tracePt t="30548" x="2370138" y="4827588"/>
          <p14:tracePt t="30555" x="2395538" y="4827588"/>
          <p14:tracePt t="30564" x="2420938" y="4827588"/>
          <p14:tracePt t="30587" x="2430463" y="4827588"/>
          <p14:tracePt t="30611" x="2446338" y="4827588"/>
          <p14:tracePt t="30619" x="2455863" y="4827588"/>
          <p14:tracePt t="30627" x="2489200" y="4827588"/>
          <p14:tracePt t="30635" x="2524125" y="4827588"/>
          <p14:tracePt t="30643" x="2565400" y="4827588"/>
          <p14:tracePt t="30651" x="2616200" y="4827588"/>
          <p14:tracePt t="30659" x="2651125" y="4827588"/>
          <p14:tracePt t="30667" x="2676525" y="4827588"/>
          <p14:tracePt t="30675" x="2701925" y="4827588"/>
          <p14:tracePt t="30683" x="2709863" y="4827588"/>
          <p14:tracePt t="31379" x="2727325" y="4827588"/>
          <p14:tracePt t="31387" x="2735263" y="4827588"/>
          <p14:tracePt t="31395" x="2760663" y="4827588"/>
          <p14:tracePt t="31403" x="2786063" y="4827588"/>
          <p14:tracePt t="31411" x="2803525" y="4827588"/>
          <p14:tracePt t="31419" x="2820988" y="4827588"/>
          <p14:tracePt t="31427" x="2838450" y="4827588"/>
          <p14:tracePt t="31436" x="2846388" y="4827588"/>
          <p14:tracePt t="31452" x="2854325" y="4827588"/>
          <p14:tracePt t="31499" x="2863850" y="4827588"/>
          <p14:tracePt t="31507" x="2871788" y="4827588"/>
          <p14:tracePt t="31531" x="2879725" y="4827588"/>
          <p14:tracePt t="31691" x="2871788" y="4827588"/>
          <p14:tracePt t="31699" x="2863850" y="4843463"/>
          <p14:tracePt t="31755" x="2863850" y="4852988"/>
          <p14:tracePt t="31763" x="2879725" y="4878388"/>
          <p14:tracePt t="31779" x="2905125" y="4878388"/>
          <p14:tracePt t="31787" x="2914650" y="4878388"/>
          <p14:tracePt t="31795" x="2940050" y="4886325"/>
          <p14:tracePt t="31804" x="2947988" y="4886325"/>
          <p14:tracePt t="31835" x="2955925" y="4886325"/>
          <p14:tracePt t="31843" x="2982913" y="4894263"/>
          <p14:tracePt t="31859" x="3008313" y="4894263"/>
          <p14:tracePt t="31867" x="3016250" y="4911725"/>
          <p14:tracePt t="31876" x="3024188" y="4911725"/>
          <p14:tracePt t="31883" x="3049588" y="4911725"/>
          <p14:tracePt t="31902" x="3074988" y="4911725"/>
          <p14:tracePt t="31915" x="3084513" y="4911725"/>
          <p14:tracePt t="31923" x="3092450" y="4911725"/>
          <p14:tracePt t="31931" x="3100388" y="4911725"/>
          <p14:tracePt t="31997" x="3109913" y="4911725"/>
          <p14:tracePt t="32003" x="3117850" y="4911725"/>
          <p14:tracePt t="32019" x="3135313" y="4911725"/>
          <p14:tracePt t="32027" x="3143250" y="4911725"/>
          <p14:tracePt t="32043" x="3152775" y="4911725"/>
          <p14:tracePt t="32051" x="3168650" y="4911725"/>
          <p14:tracePt t="32059" x="3168650" y="4919663"/>
          <p14:tracePt t="32067" x="3178175" y="4919663"/>
          <p14:tracePt t="32075" x="3186113" y="4919663"/>
          <p14:tracePt t="32083" x="3194050" y="4919663"/>
          <p14:tracePt t="32123" x="3203575" y="4919663"/>
          <p14:tracePt t="32155" x="3211513" y="4919663"/>
          <p14:tracePt t="32187" x="3236913" y="4919663"/>
          <p14:tracePt t="32219" x="3262313" y="4919663"/>
          <p14:tracePt t="32227" x="3270250" y="4919663"/>
          <p14:tracePt t="32236" x="3279775" y="4919663"/>
          <p14:tracePt t="32244" x="3297238" y="4919663"/>
          <p14:tracePt t="32252" x="3305175" y="4919663"/>
          <p14:tracePt t="32278" x="3348038" y="4929188"/>
          <p14:tracePt t="32283" x="3373438" y="4929188"/>
          <p14:tracePt t="32292" x="3398838" y="4929188"/>
          <p14:tracePt t="32299" x="3414713" y="4929188"/>
          <p14:tracePt t="32307" x="3441700" y="4929188"/>
          <p14:tracePt t="32316" x="3449638" y="4929188"/>
          <p14:tracePt t="32323" x="3475038" y="4929188"/>
          <p14:tracePt t="32332" x="3492500" y="4946650"/>
          <p14:tracePt t="32339" x="3508375" y="4946650"/>
          <p14:tracePt t="32347" x="3525838" y="4946650"/>
          <p14:tracePt t="32355" x="3551238" y="4946650"/>
          <p14:tracePt t="32363" x="3559175" y="4946650"/>
          <p14:tracePt t="32371" x="3594100" y="4954588"/>
          <p14:tracePt t="32380" x="3611563" y="4954588"/>
          <p14:tracePt t="32387" x="3636963" y="4962525"/>
          <p14:tracePt t="32395" x="3662363" y="4962525"/>
          <p14:tracePt t="32403" x="3687763" y="4962525"/>
          <p14:tracePt t="32414" x="3729038" y="4972050"/>
          <p14:tracePt t="32419" x="3756025" y="4972050"/>
          <p14:tracePt t="32429" x="3797300" y="4997450"/>
          <p14:tracePt t="32435" x="3806825" y="4997450"/>
          <p14:tracePt t="32452" x="3832225" y="4997450"/>
          <p14:tracePt t="32467" x="3840163" y="4997450"/>
          <p14:tracePt t="32479" x="3857625" y="4997450"/>
          <p14:tracePt t="32515" x="3873500" y="4997450"/>
          <p14:tracePt t="32527" x="3873500" y="5005388"/>
          <p14:tracePt t="32531" x="3908425" y="5005388"/>
          <p14:tracePt t="32545" x="3959225" y="5013325"/>
          <p14:tracePt t="32547" x="3992563" y="5030788"/>
          <p14:tracePt t="32557" x="4027488" y="5030788"/>
          <p14:tracePt t="32563" x="4060825" y="5030788"/>
          <p14:tracePt t="32572" x="4103688" y="5038725"/>
          <p14:tracePt t="32579" x="4162425" y="5038725"/>
          <p14:tracePt t="32587" x="4222750" y="5048250"/>
          <p14:tracePt t="32596" x="4265613" y="5048250"/>
          <p14:tracePt t="32603" x="4316413" y="5048250"/>
          <p14:tracePt t="32611" x="4375150" y="5048250"/>
          <p14:tracePt t="32619" x="4435475" y="5048250"/>
          <p14:tracePt t="32627" x="4476750" y="5048250"/>
          <p14:tracePt t="32635" x="4519613" y="5048250"/>
          <p14:tracePt t="32643" x="4570413" y="5048250"/>
          <p14:tracePt t="32651" x="4595813" y="5048250"/>
          <p14:tracePt t="32659" x="4630738" y="5048250"/>
          <p14:tracePt t="32667" x="4673600" y="5048250"/>
          <p14:tracePt t="32681" x="4714875" y="5048250"/>
          <p14:tracePt t="32682" x="4757738" y="5048250"/>
          <p14:tracePt t="32695" x="4791075" y="5048250"/>
          <p14:tracePt t="32699" x="4826000" y="5048250"/>
          <p14:tracePt t="32708" x="4833938" y="5048250"/>
          <p14:tracePt t="32715" x="4859338" y="5048250"/>
          <p14:tracePt t="32724" x="4876800" y="5048250"/>
          <p14:tracePt t="32731" x="4894263" y="5048250"/>
          <p14:tracePt t="32739" x="4902200" y="5048250"/>
          <p14:tracePt t="32747" x="4919663" y="5048250"/>
          <p14:tracePt t="32758" x="4927600" y="5048250"/>
          <p14:tracePt t="32763" x="4953000" y="5048250"/>
          <p14:tracePt t="32777" x="4970463" y="5048250"/>
          <p14:tracePt t="32779" x="4995863" y="5048250"/>
          <p14:tracePt t="32792" x="5003800" y="5048250"/>
          <p14:tracePt t="32805" x="5013325" y="5048250"/>
          <p14:tracePt t="32811" x="5029200" y="5048250"/>
          <p14:tracePt t="32827" x="5046663" y="5048250"/>
          <p14:tracePt t="32843" x="5064125" y="5048250"/>
          <p14:tracePt t="32875" x="5080000" y="5038725"/>
          <p14:tracePt t="32884" x="5080000" y="5030788"/>
          <p14:tracePt t="32892" x="5080000" y="5022850"/>
          <p14:tracePt t="32899" x="5080000" y="4997450"/>
          <p14:tracePt t="32908" x="5072063" y="4954588"/>
          <p14:tracePt t="32915" x="5029200" y="4911725"/>
          <p14:tracePt t="33118" x="5038725" y="4929188"/>
          <p14:tracePt t="33123" x="5046663" y="4929188"/>
          <p14:tracePt t="33132" x="5072063" y="4937125"/>
          <p14:tracePt t="33140" x="5089525" y="4937125"/>
          <p14:tracePt t="33148" x="5097463" y="4937125"/>
          <p14:tracePt t="33155" x="5106988" y="4937125"/>
          <p14:tracePt t="33163" x="5122863" y="4937125"/>
          <p14:tracePt t="33171" x="5148263" y="4937125"/>
          <p14:tracePt t="33219" x="5183188" y="4937125"/>
          <p14:tracePt t="33227" x="5208588" y="4946650"/>
          <p14:tracePt t="33235" x="5249863" y="4954588"/>
          <p14:tracePt t="33243" x="5284788" y="4954588"/>
          <p14:tracePt t="33251" x="5310188" y="4954588"/>
          <p14:tracePt t="33259" x="5353050" y="4954588"/>
          <p14:tracePt t="33267" x="5386388" y="4954588"/>
          <p14:tracePt t="33275" x="5411788" y="4962525"/>
          <p14:tracePt t="33283" x="5437188" y="4962525"/>
          <p14:tracePt t="33307" x="5446713" y="4962525"/>
          <p14:tracePt t="33316" x="5462588" y="4962525"/>
          <p14:tracePt t="33323" x="5472113" y="4962525"/>
          <p14:tracePt t="33335" x="5480050" y="4962525"/>
          <p14:tracePt t="33339" x="5497513" y="4962525"/>
          <p14:tracePt t="33349" x="5513388" y="4962525"/>
          <p14:tracePt t="33355" x="5538788" y="4962525"/>
          <p14:tracePt t="33364" x="5565775" y="4962525"/>
          <p14:tracePt t="33371" x="5616575" y="4979988"/>
          <p14:tracePt t="33381" x="5657850" y="4987925"/>
          <p14:tracePt t="33387" x="5718175" y="4987925"/>
          <p14:tracePt t="33396" x="5776913" y="4987925"/>
          <p14:tracePt t="33403" x="5837238" y="5005388"/>
          <p14:tracePt t="33411" x="5880100" y="5005388"/>
          <p14:tracePt t="33419" x="5895975" y="5005388"/>
          <p14:tracePt t="33428" x="5930900" y="5005388"/>
          <p14:tracePt t="33435" x="5972175" y="5005388"/>
          <p14:tracePt t="33444" x="6015038" y="5005388"/>
          <p14:tracePt t="33451" x="6057900" y="5005388"/>
          <p14:tracePt t="33459" x="6108700" y="5013325"/>
          <p14:tracePt t="33467" x="6151563" y="5022850"/>
          <p14:tracePt t="33476" x="6210300" y="5030788"/>
          <p14:tracePt t="33485" x="6253163" y="5030788"/>
          <p14:tracePt t="33495" x="6270625" y="5030788"/>
          <p14:tracePt t="33499" x="6296025" y="5030788"/>
          <p14:tracePt t="33512" x="6303963" y="5030788"/>
          <p14:tracePt t="33542" x="6321425" y="5030788"/>
          <p14:tracePt t="33702" x="6311900" y="5030788"/>
          <p14:tracePt t="33742" x="6311900" y="5038725"/>
          <p14:tracePt t="33764" x="6329363" y="5038725"/>
          <p14:tracePt t="33779" x="6354763" y="5038725"/>
          <p14:tracePt t="33789" x="6364288" y="5038725"/>
          <p14:tracePt t="33806" x="6389688" y="5038725"/>
          <p14:tracePt t="33816" x="6430963" y="5048250"/>
          <p14:tracePt t="33820" x="6448425" y="5056188"/>
          <p14:tracePt t="33829" x="6456363" y="5056188"/>
          <p14:tracePt t="33838" x="6473825" y="5056188"/>
          <p14:tracePt t="33846" x="6491288" y="5056188"/>
          <p14:tracePt t="33854" x="6508750" y="5056188"/>
          <p14:tracePt t="33864" x="6516688" y="5056188"/>
          <p14:tracePt t="33867" x="6524625" y="5056188"/>
          <p14:tracePt t="33879" x="6534150" y="5056188"/>
          <p14:tracePt t="33884" x="6542088" y="5056188"/>
          <p14:tracePt t="33895" x="6550025" y="5056188"/>
          <p14:tracePt t="33914" x="6567488" y="5056188"/>
          <p14:tracePt t="33917" x="6575425" y="5056188"/>
          <p14:tracePt t="33942" x="6600825" y="5056188"/>
          <p14:tracePt t="33968" x="6610350" y="5056188"/>
          <p14:tracePt t="33972" x="6618288" y="5056188"/>
          <p14:tracePt t="33989" x="6653213" y="5056188"/>
          <p14:tracePt t="34005" x="6678613" y="5056188"/>
          <p14:tracePt t="34012" x="6686550" y="5056188"/>
          <p14:tracePt t="34031" x="6704013" y="5056188"/>
          <p14:tracePt t="34056" x="6719888" y="5056188"/>
          <p14:tracePt t="34068" x="6737350" y="5056188"/>
          <p14:tracePt t="34079" x="6745288" y="5056188"/>
          <p14:tracePt t="34086" x="6770688" y="5056188"/>
          <p14:tracePt t="34095" x="6788150" y="5056188"/>
          <p14:tracePt t="34102" x="6813550" y="5056188"/>
          <p14:tracePt t="34109" x="6848475" y="5056188"/>
          <p14:tracePt t="34117" x="6864350" y="5056188"/>
          <p14:tracePt t="34125" x="6915150" y="5056188"/>
          <p14:tracePt t="34134" x="6942138" y="5056188"/>
          <p14:tracePt t="34141" x="6950075" y="5056188"/>
          <p14:tracePt t="34152" x="6983413" y="5056188"/>
          <p14:tracePt t="34156" x="7008813" y="5056188"/>
          <p14:tracePt t="34163" x="7018338" y="5056188"/>
          <p14:tracePt t="34184" x="7026275" y="5056188"/>
          <p14:tracePt t="34188" x="7043738" y="5056188"/>
          <p14:tracePt t="34233" x="7059613" y="5056188"/>
          <p14:tracePt t="34237" x="7069138" y="5056188"/>
          <p14:tracePt t="34253" x="7094538" y="5056188"/>
          <p14:tracePt t="34262" x="7119938" y="5056188"/>
          <p14:tracePt t="34268" x="7127875" y="5056188"/>
          <p14:tracePt t="34280" x="7145338" y="5056188"/>
          <p14:tracePt t="34285" x="7162800" y="5056188"/>
          <p14:tracePt t="34318" x="7239000" y="5056188"/>
          <p14:tracePt t="34324" x="7272338" y="5056188"/>
          <p14:tracePt t="34342" x="7307263" y="5056188"/>
          <p14:tracePt t="34357" x="7332663" y="5056188"/>
          <p14:tracePt t="34373" x="7358063" y="5056188"/>
          <p14:tracePt t="34381" x="7366000" y="5056188"/>
          <p14:tracePt t="34398" x="7366000" y="5038725"/>
          <p14:tracePt t="34424" x="7400925" y="4979988"/>
          <p14:tracePt t="34597" x="7416800" y="4979988"/>
          <p14:tracePt t="34604" x="7442200" y="4979988"/>
          <p14:tracePt t="34613" x="7477125" y="4979988"/>
          <p14:tracePt t="34620" x="7502525" y="4979988"/>
          <p14:tracePt t="34631" x="7535863" y="4979988"/>
          <p14:tracePt t="34636" x="7561263" y="4979988"/>
          <p14:tracePt t="34646" x="7578725" y="4979988"/>
          <p14:tracePt t="34651" x="7596188" y="4979988"/>
          <p14:tracePt t="34680" x="7604125" y="4979988"/>
          <p14:tracePt t="34684" x="7612063" y="4979988"/>
          <p14:tracePt t="34698" x="7621588" y="4979988"/>
          <p14:tracePt t="34700" x="7629525" y="4979988"/>
          <p14:tracePt t="34711" x="7637463" y="4979988"/>
          <p14:tracePt t="34729" x="7654925" y="4979988"/>
          <p14:tracePt t="34732" x="7662863" y="4979988"/>
          <p14:tracePt t="34808" x="7688263" y="4979988"/>
          <p14:tracePt t="34811" x="7697788" y="4979988"/>
          <p14:tracePt t="34856" x="7705725" y="4979988"/>
          <p14:tracePt t="37569" x="7723188" y="4987925"/>
          <p14:tracePt t="37572" x="7715250" y="4997450"/>
          <p14:tracePt t="37581" x="7680325" y="4997450"/>
          <p14:tracePt t="37588" x="7637463" y="5038725"/>
          <p14:tracePt t="37597" x="7596188" y="5073650"/>
          <p14:tracePt t="37606" x="7578725" y="5073650"/>
          <p14:tracePt t="37613" x="7518400" y="5099050"/>
          <p14:tracePt t="37620" x="7467600" y="5132388"/>
          <p14:tracePt t="37630" x="7366000" y="5183188"/>
          <p14:tracePt t="37637" x="7170738" y="5268913"/>
          <p14:tracePt t="37645" x="6873875" y="5405438"/>
          <p14:tracePt t="37652" x="6456363" y="5583238"/>
          <p14:tracePt t="37660" x="5981700" y="5813425"/>
          <p14:tracePt t="37667" x="5480050" y="6024563"/>
          <p14:tracePt t="37676" x="5038725" y="6203950"/>
          <p14:tracePt t="37683" x="4638675" y="6313488"/>
          <p14:tracePt t="37691" x="4375150" y="6399213"/>
          <p14:tracePt t="37699" x="4179888" y="6442075"/>
          <p14:tracePt t="37707" x="4044950" y="6467475"/>
          <p14:tracePt t="37716" x="3959225" y="6475413"/>
          <p14:tracePt t="37771" x="3967163" y="6475413"/>
          <p14:tracePt t="37779" x="4002088" y="6475413"/>
          <p14:tracePt t="37787" x="4017963" y="6475413"/>
          <p14:tracePt t="37795" x="4070350" y="6457950"/>
          <p14:tracePt t="37803" x="4086225" y="6450013"/>
          <p14:tracePt t="37811" x="4103688" y="6442075"/>
          <p14:tracePt t="37819" x="4137025" y="6416675"/>
          <p14:tracePt t="37827" x="4162425" y="6399213"/>
          <p14:tracePt t="37838" x="4171950" y="6391275"/>
          <p14:tracePt t="37843" x="4179888" y="6373813"/>
          <p14:tracePt t="37853" x="4205288" y="6356350"/>
          <p14:tracePt t="37859" x="4222750" y="6330950"/>
          <p14:tracePt t="37870" x="4256088" y="6313488"/>
          <p14:tracePt t="37875" x="4281488" y="6288088"/>
          <p14:tracePt t="37887" x="4298950" y="6280150"/>
          <p14:tracePt t="37891" x="4341813" y="6254750"/>
          <p14:tracePt t="37904" x="4349750" y="6246813"/>
          <p14:tracePt t="37907" x="4375150" y="6237288"/>
          <p14:tracePt t="37920" x="4384675" y="6221413"/>
          <p14:tracePt t="37923" x="4418013" y="6211888"/>
          <p14:tracePt t="37931" x="4451350" y="6203950"/>
          <p14:tracePt t="37939" x="4460875" y="6194425"/>
          <p14:tracePt t="37947" x="4460875" y="6186488"/>
          <p14:tracePt t="37955" x="4486275" y="6178550"/>
          <p14:tracePt t="38043" x="4503738" y="6178550"/>
          <p14:tracePt t="38051" x="4511675" y="6169025"/>
          <p14:tracePt t="38059" x="4519613" y="6161088"/>
          <p14:tracePt t="38102" x="4529138" y="6161088"/>
          <p14:tracePt t="38107" x="4537075" y="6161088"/>
          <p14:tracePt t="38120" x="4545013" y="6161088"/>
          <p14:tracePt t="38123" x="4554538" y="6153150"/>
          <p14:tracePt t="38263" x="4537075" y="6153150"/>
          <p14:tracePt t="38292" x="4519613" y="6143625"/>
          <p14:tracePt t="38311" x="4537075" y="6135688"/>
          <p14:tracePt t="38315" x="4545013" y="6127750"/>
          <p14:tracePt t="38323" x="4562475" y="6092825"/>
          <p14:tracePt t="38331" x="4562475" y="6049963"/>
          <p14:tracePt t="38339" x="4562475" y="6008688"/>
          <p14:tracePt t="38347" x="4562475" y="5948363"/>
          <p14:tracePt t="38355" x="4562475" y="5922963"/>
          <p14:tracePt t="38363" x="4562475" y="5880100"/>
          <p14:tracePt t="38371" x="4554538" y="5838825"/>
          <p14:tracePt t="38379" x="4529138" y="5795963"/>
          <p14:tracePt t="38387" x="4511675" y="5761038"/>
          <p14:tracePt t="38403" x="4486275" y="5727700"/>
          <p14:tracePt t="38411" x="4460875" y="5702300"/>
          <p14:tracePt t="38419" x="4443413" y="5694363"/>
          <p14:tracePt t="38427" x="4418013" y="5684838"/>
          <p14:tracePt t="38435" x="4400550" y="5676900"/>
          <p14:tracePt t="38443" x="4400550" y="5668963"/>
          <p14:tracePt t="38451" x="4400550" y="5659438"/>
          <p14:tracePt t="38459" x="4384675" y="5626100"/>
          <p14:tracePt t="38483" x="4384675" y="5616575"/>
          <p14:tracePt t="38499" x="4367213" y="5591175"/>
          <p14:tracePt t="38515" x="4367213" y="5583238"/>
          <p14:tracePt t="38524" x="4359275" y="5575300"/>
          <p14:tracePt t="38542" x="4341813" y="5557838"/>
          <p14:tracePt t="38547" x="4341813" y="5549900"/>
          <p14:tracePt t="38563" x="4332288" y="5549900"/>
          <p14:tracePt t="38638" x="4324350" y="5540375"/>
          <p14:tracePt t="38667" x="4324350" y="5524500"/>
          <p14:tracePt t="38686" x="4324350" y="5514975"/>
          <p14:tracePt t="38755" x="4324350" y="5507038"/>
          <p14:tracePt t="38763" x="4341813" y="5489575"/>
          <p14:tracePt t="38781" x="4375150" y="5489575"/>
          <p14:tracePt t="38787" x="4392613" y="5481638"/>
          <p14:tracePt t="38795" x="4425950" y="5472113"/>
          <p14:tracePt t="38803" x="4460875" y="5472113"/>
          <p14:tracePt t="38811" x="4494213" y="5472113"/>
          <p14:tracePt t="38822" x="4537075" y="5472113"/>
          <p14:tracePt t="38827" x="4545013" y="5472113"/>
          <p14:tracePt t="38835" x="4579938" y="5472113"/>
          <p14:tracePt t="38843" x="4613275" y="5472113"/>
          <p14:tracePt t="38859" x="4621213" y="5472113"/>
          <p14:tracePt t="38920" x="4630738" y="5472113"/>
          <p14:tracePt t="38933" x="4646613" y="5472113"/>
          <p14:tracePt t="38939" x="4656138" y="5472113"/>
          <p14:tracePt t="38948" x="4673600" y="5472113"/>
          <p14:tracePt t="38955" x="4699000" y="5472113"/>
          <p14:tracePt t="38967" x="4714875" y="5472113"/>
          <p14:tracePt t="38971" x="4732338" y="5472113"/>
          <p14:tracePt t="38979" x="4757738" y="5472113"/>
          <p14:tracePt t="38987" x="4791075" y="5472113"/>
          <p14:tracePt t="38995" x="4800600" y="5472113"/>
          <p14:tracePt t="39004" x="4826000" y="5472113"/>
          <p14:tracePt t="39011" x="4833938" y="5472113"/>
          <p14:tracePt t="39019" x="4843463" y="5472113"/>
          <p14:tracePt t="39027" x="4859338" y="5472113"/>
          <p14:tracePt t="39043" x="4868863" y="5472113"/>
          <p14:tracePt t="39059" x="4876800" y="5472113"/>
          <p14:tracePt t="39071" x="4884738" y="5472113"/>
          <p14:tracePt t="39087" x="4894263" y="5472113"/>
          <p14:tracePt t="39104" x="4919663" y="5472113"/>
          <p14:tracePt t="39107" x="4945063" y="5472113"/>
          <p14:tracePt t="39116" x="4978400" y="5472113"/>
          <p14:tracePt t="39123" x="5003800" y="5472113"/>
          <p14:tracePt t="39131" x="5046663" y="5472113"/>
          <p14:tracePt t="39139" x="5080000" y="5472113"/>
          <p14:tracePt t="39152" x="5122863" y="5472113"/>
          <p14:tracePt t="39155" x="5140325" y="5472113"/>
          <p14:tracePt t="39164" x="5183188" y="5472113"/>
          <p14:tracePt t="39171" x="5199063" y="5472113"/>
          <p14:tracePt t="39179" x="5224463" y="5472113"/>
          <p14:tracePt t="39187" x="5259388" y="5472113"/>
          <p14:tracePt t="39195" x="5267325" y="5472113"/>
          <p14:tracePt t="39203" x="5276850" y="5472113"/>
          <p14:tracePt t="39527" x="5292725" y="5472113"/>
          <p14:tracePt t="39531" x="5335588" y="5472113"/>
          <p14:tracePt t="39541" x="5386388" y="5472113"/>
          <p14:tracePt t="39547" x="5437188" y="5472113"/>
          <p14:tracePt t="39557" x="5480050" y="5472113"/>
          <p14:tracePt t="39564" x="5522913" y="5472113"/>
          <p14:tracePt t="39571" x="5548313" y="5472113"/>
          <p14:tracePt t="39580" x="5591175" y="5472113"/>
          <p14:tracePt t="39587" x="5657850" y="5472113"/>
          <p14:tracePt t="39596" x="5726113" y="5472113"/>
          <p14:tracePt t="39603" x="5811838" y="5472113"/>
          <p14:tracePt t="39611" x="5895975" y="5472113"/>
          <p14:tracePt t="39619" x="5981700" y="5472113"/>
          <p14:tracePt t="39628" x="6057900" y="5472113"/>
          <p14:tracePt t="39635" x="6116638" y="5472113"/>
          <p14:tracePt t="39643" x="6167438" y="5472113"/>
          <p14:tracePt t="39651" x="6184900" y="5472113"/>
          <p14:tracePt t="39665" x="6210300" y="5472113"/>
          <p14:tracePt t="39774" x="6219825" y="5472113"/>
          <p14:tracePt t="39783" x="6245225" y="5472113"/>
          <p14:tracePt t="39788" x="6270625" y="5472113"/>
          <p14:tracePt t="39799" x="6286500" y="5472113"/>
          <p14:tracePt t="39804" x="6311900" y="5472113"/>
          <p14:tracePt t="39813" x="6364288" y="5472113"/>
          <p14:tracePt t="39821" x="6405563" y="5472113"/>
          <p14:tracePt t="39829" x="6456363" y="5472113"/>
          <p14:tracePt t="39849" x="6542088" y="5472113"/>
          <p14:tracePt t="39853" x="6575425" y="5472113"/>
          <p14:tracePt t="39861" x="6600825" y="5472113"/>
          <p14:tracePt t="40295" x="6610350" y="5456238"/>
          <p14:tracePt t="40389" x="6635750" y="5446713"/>
          <p14:tracePt t="40401" x="6643688" y="5446713"/>
          <p14:tracePt t="40405" x="6661150" y="5438775"/>
          <p14:tracePt t="40414" x="6669088" y="5438775"/>
          <p14:tracePt t="40421" x="6694488" y="5438775"/>
          <p14:tracePt t="40435" x="6737350" y="5438775"/>
          <p14:tracePt t="40447" x="6770688" y="5438775"/>
          <p14:tracePt t="40452" x="6797675" y="5438775"/>
          <p14:tracePt t="40486" x="6942138" y="5438775"/>
          <p14:tracePt t="40495" x="6950075" y="5438775"/>
          <p14:tracePt t="40501" x="6975475" y="5438775"/>
          <p14:tracePt t="40518" x="6983413" y="5438775"/>
          <p14:tracePt t="40790" x="7000875" y="5438775"/>
          <p14:tracePt t="40958" x="7018338" y="5430838"/>
          <p14:tracePt t="40967" x="7026275" y="5430838"/>
          <p14:tracePt t="40973" x="7043738" y="5421313"/>
          <p14:tracePt t="40979" x="7051675" y="5421313"/>
          <p14:tracePt t="40997" x="7069138" y="5421313"/>
          <p14:tracePt t="41007" x="7077075" y="5421313"/>
          <p14:tracePt t="41013" x="7085013" y="5413375"/>
          <p14:tracePt t="44832" x="7145338" y="5405438"/>
          <p14:tracePt t="44836" x="7162800" y="5380038"/>
          <p14:tracePt t="44846" x="7188200" y="5380038"/>
          <p14:tracePt t="44853" x="7229475" y="5362575"/>
          <p14:tracePt t="44861" x="7289800" y="5353050"/>
          <p14:tracePt t="44870" x="7323138" y="5345113"/>
          <p14:tracePt t="44881" x="7373938" y="5327650"/>
          <p14:tracePt t="44886" x="7451725" y="5302250"/>
          <p14:tracePt t="44895" x="7527925" y="5268913"/>
          <p14:tracePt t="44900" x="7629525" y="5235575"/>
          <p14:tracePt t="44909" x="7715250" y="5192713"/>
          <p14:tracePt t="44917" x="7824788" y="5149850"/>
          <p14:tracePt t="44925" x="7910513" y="5099050"/>
          <p14:tracePt t="44933" x="8004175" y="5064125"/>
          <p14:tracePt t="44955" x="8240713" y="4972050"/>
          <p14:tracePt t="44963" x="8301038" y="4937125"/>
          <p14:tracePt t="44973" x="8369300" y="4919663"/>
          <p14:tracePt t="44979" x="8435975" y="4894263"/>
          <p14:tracePt t="44989" x="8513763" y="4878388"/>
          <p14:tracePt t="44996" x="8572500" y="4852988"/>
          <p14:tracePt t="45004" x="8640763" y="4827588"/>
          <p14:tracePt t="45013" x="8683625" y="4802188"/>
          <p14:tracePt t="45020" x="8734425" y="4775200"/>
          <p14:tracePt t="45030" x="8767763" y="4759325"/>
          <p14:tracePt t="45036" x="8785225" y="4749800"/>
          <p14:tracePt t="45053" x="8818563" y="4733925"/>
          <p14:tracePt t="45070" x="8853488" y="4716463"/>
          <p14:tracePt t="45079" x="8861425" y="4716463"/>
          <p14:tracePt t="45084" x="8894763" y="4708525"/>
          <p14:tracePt t="45095" x="8929688" y="4683125"/>
          <p14:tracePt t="45100" x="8963025" y="4683125"/>
          <p14:tracePt t="45109" x="8988425" y="4665663"/>
          <p14:tracePt t="45116" x="9005888" y="4657725"/>
          <p14:tracePt t="45125" x="9023350" y="4648200"/>
          <p14:tracePt t="45133" x="9082088" y="4605338"/>
          <p14:tracePt t="45141" x="9117013" y="4579938"/>
          <p14:tracePt t="45150" x="9167813" y="4546600"/>
          <p14:tracePt t="45156" x="9209088" y="4513263"/>
          <p14:tracePt t="45165" x="9244013" y="4470400"/>
          <p14:tracePt t="45172" x="9261475" y="4460875"/>
          <p14:tracePt t="45180" x="9286875" y="4435475"/>
          <p14:tracePt t="45197" x="9312275" y="4384675"/>
          <p14:tracePt t="45205" x="9328150" y="4359275"/>
          <p14:tracePt t="45214" x="9328150" y="4341813"/>
          <p14:tracePt t="45220" x="9337675" y="4325938"/>
          <p14:tracePt t="45230" x="9337675" y="4300538"/>
          <p14:tracePt t="45236" x="9337675" y="4257675"/>
          <p14:tracePt t="45247" x="9337675" y="4214813"/>
          <p14:tracePt t="45252" x="9337675" y="4189413"/>
          <p14:tracePt t="45263" x="9302750" y="4146550"/>
          <p14:tracePt t="45284" x="9082088" y="3908425"/>
          <p14:tracePt t="45295" x="8937625" y="3816350"/>
          <p14:tracePt t="45299" x="8777288" y="3738563"/>
          <p14:tracePt t="45325" x="8012113" y="3382963"/>
          <p14:tracePt t="45337" x="7629525" y="3228975"/>
          <p14:tracePt t="45340" x="7162800" y="3051175"/>
          <p14:tracePt t="45347" x="6694488" y="2889250"/>
          <p14:tracePt t="45355" x="6176963" y="2719388"/>
          <p14:tracePt t="45363" x="5624513" y="2549525"/>
          <p14:tracePt t="45371" x="5080000" y="2405063"/>
          <p14:tracePt t="45379" x="4605338" y="2303463"/>
          <p14:tracePt t="45387" x="4060825" y="2200275"/>
          <p14:tracePt t="45395" x="3533775" y="2116138"/>
          <p14:tracePt t="45403" x="3049588" y="2039938"/>
          <p14:tracePt t="45412" x="2659063" y="1963738"/>
          <p14:tracePt t="45419" x="2319338" y="1895475"/>
          <p14:tracePt t="45430" x="2038350" y="1844675"/>
          <p14:tracePt t="45435" x="1758950" y="1793875"/>
          <p14:tracePt t="45445" x="1538288" y="1751013"/>
          <p14:tracePt t="45451" x="1393825" y="1725613"/>
          <p14:tracePt t="45463" x="1282700" y="1700213"/>
          <p14:tracePt t="45467" x="1189038" y="1690688"/>
          <p14:tracePt t="45483" x="1104900" y="1657350"/>
          <p14:tracePt t="45491" x="1044575" y="1649413"/>
          <p14:tracePt t="45499" x="993775" y="1631950"/>
          <p14:tracePt t="45507" x="935038" y="1597025"/>
          <p14:tracePt t="45515" x="892175" y="1571625"/>
          <p14:tracePt t="45523" x="858838" y="1530350"/>
          <p14:tracePt t="45531" x="815975" y="1477963"/>
          <p14:tracePt t="45539" x="773113" y="1419225"/>
          <p14:tracePt t="45547" x="739775" y="1325563"/>
          <p14:tracePt t="45555" x="696913" y="1223963"/>
          <p14:tracePt t="45563" x="646113" y="1096963"/>
          <p14:tracePt t="45572" x="611188" y="977900"/>
          <p14:tracePt t="45579" x="560388" y="849313"/>
          <p14:tracePt t="45587" x="492125" y="730250"/>
          <p14:tracePt t="45595" x="425450" y="611188"/>
          <p14:tracePt t="45603" x="339725" y="492125"/>
          <p14:tracePt t="45611" x="246063" y="382588"/>
          <p14:tracePt t="45619" x="152400" y="280988"/>
          <p14:tracePt t="45627" x="42863" y="169863"/>
        </p14:tracePtLst>
      </p14:laserTraceLst>
    </p:ext>
  </p:extLs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BFDAF33A-75E1-4C0B-A22B-EAC9B12C110F}" type="slidenum">
              <a:rPr lang="de-DE" smtClean="0"/>
              <a:pPr algn="ctr"/>
              <a:t>12</a:t>
            </a:fld>
            <a:endParaRPr lang="de-DE" dirty="0"/>
          </a:p>
        </p:txBody>
      </p:sp>
      <p:sp>
        <p:nvSpPr>
          <p:cNvPr id="6" name="标题 5">
            <a:extLst>
              <a:ext uri="{FF2B5EF4-FFF2-40B4-BE49-F238E27FC236}">
                <a16:creationId xmlns:a16="http://schemas.microsoft.com/office/drawing/2014/main" id="{EF405640-9310-4105-668C-57F16D3012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79576" y="2492896"/>
            <a:ext cx="7632848" cy="1296144"/>
          </a:xfrm>
        </p:spPr>
        <p:txBody>
          <a:bodyPr/>
          <a:lstStyle/>
          <a:p>
            <a:pPr algn="ctr"/>
            <a:r>
              <a:rPr lang="en-US" altLang="zh-CN" sz="5400" dirty="0">
                <a:solidFill>
                  <a:schemeClr val="tx1"/>
                </a:solidFill>
              </a:rPr>
              <a:t>Thanks!</a:t>
            </a:r>
            <a:endParaRPr lang="zh-CN" altLang="en-US" sz="5400" dirty="0">
              <a:solidFill>
                <a:schemeClr val="tx1"/>
              </a:solidFill>
            </a:endParaRPr>
          </a:p>
        </p:txBody>
      </p:sp>
      <p:sp>
        <p:nvSpPr>
          <p:cNvPr id="7" name="Fußzeilenplatzhalter 4">
            <a:extLst>
              <a:ext uri="{FF2B5EF4-FFF2-40B4-BE49-F238E27FC236}">
                <a16:creationId xmlns:a16="http://schemas.microsoft.com/office/drawing/2014/main" id="{2D696AFA-E942-0751-92AB-DDDC4D23CAF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6946304" y="6093301"/>
            <a:ext cx="3860800" cy="628179"/>
          </a:xfrm>
        </p:spPr>
        <p:txBody>
          <a:bodyPr/>
          <a:lstStyle/>
          <a:p>
            <a:r>
              <a:rPr lang="en-US" altLang="zh-CN" dirty="0"/>
              <a:t>B Feng</a:t>
            </a:r>
          </a:p>
          <a:p>
            <a:r>
              <a:rPr lang="en-US" dirty="0"/>
              <a:t>Shanghai Jiao Tong University</a:t>
            </a:r>
          </a:p>
          <a:p>
            <a:r>
              <a:rPr lang="en-US" dirty="0"/>
              <a:t>2023</a:t>
            </a:r>
            <a:r>
              <a:rPr lang="en-US" altLang="zh-CN" dirty="0"/>
              <a:t>/6/19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7135731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-Design">
  <a:themeElements>
    <a:clrScheme name="Benutzerdefiniert 3">
      <a:dk1>
        <a:sysClr val="windowText" lastClr="000000"/>
      </a:dk1>
      <a:lt1>
        <a:sysClr val="window" lastClr="FFFFFF"/>
      </a:lt1>
      <a:dk2>
        <a:srgbClr val="FBC97A"/>
      </a:dk2>
      <a:lt2>
        <a:srgbClr val="207DA7"/>
      </a:lt2>
      <a:accent1>
        <a:srgbClr val="3CC1C8"/>
      </a:accent1>
      <a:accent2>
        <a:srgbClr val="F2F2F2"/>
      </a:accent2>
      <a:accent3>
        <a:srgbClr val="D8D8D8"/>
      </a:accent3>
      <a:accent4>
        <a:srgbClr val="BFBFBF"/>
      </a:accent4>
      <a:accent5>
        <a:srgbClr val="A5A5A5"/>
      </a:accent5>
      <a:accent6>
        <a:srgbClr val="7F7F7F"/>
      </a:accent6>
      <a:hlink>
        <a:srgbClr val="0C0C0C"/>
      </a:hlink>
      <a:folHlink>
        <a:srgbClr val="FFFFFF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7297</TotalTime>
  <Words>542</Words>
  <Application>Microsoft Office PowerPoint</Application>
  <PresentationFormat>宽屏</PresentationFormat>
  <Paragraphs>158</Paragraphs>
  <Slides>12</Slides>
  <Notes>10</Notes>
  <HiddenSlides>0</HiddenSlides>
  <MMClips>11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20" baseType="lpstr">
      <vt:lpstr>等线</vt:lpstr>
      <vt:lpstr>微软雅黑</vt:lpstr>
      <vt:lpstr>Arial</vt:lpstr>
      <vt:lpstr>Calibri</vt:lpstr>
      <vt:lpstr>Helvetica</vt:lpstr>
      <vt:lpstr>Times</vt:lpstr>
      <vt:lpstr>Times New Roman</vt:lpstr>
      <vt:lpstr>Larissa-Design</vt:lpstr>
      <vt:lpstr>An efficient pre-hardened cryogenic forming process for AA7075 aluminum alloy sheets</vt:lpstr>
      <vt:lpstr>(1) The development and lightweight demand of new energy vehicles</vt:lpstr>
      <vt:lpstr>(2) Future Development Trends of Lightweight Materials</vt:lpstr>
      <vt:lpstr>(3) The Challenge of Forming Process for high-strength aluminum alloy</vt:lpstr>
      <vt:lpstr>(4) Potential development direction – cryogenic forming </vt:lpstr>
      <vt:lpstr>(5) Process principle of pre-hardened cryogenic forming </vt:lpstr>
      <vt:lpstr>(6) Analysis of pre-aging system for PCF process</vt:lpstr>
      <vt:lpstr>(6) Analysis of pre-aging system for PCF process</vt:lpstr>
      <vt:lpstr>(7) PCF setup and procedure for W-shaped beam component</vt:lpstr>
      <vt:lpstr>(8) Mechanical properties and thickness distribution</vt:lpstr>
      <vt:lpstr>(9) Conclusion</vt:lpstr>
      <vt:lpstr>Thanks!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karpuhin</dc:creator>
  <cp:lastModifiedBy>冯 彬</cp:lastModifiedBy>
  <cp:revision>141</cp:revision>
  <dcterms:created xsi:type="dcterms:W3CDTF">2014-11-17T10:33:34Z</dcterms:created>
  <dcterms:modified xsi:type="dcterms:W3CDTF">2023-06-11T01:22:38Z</dcterms:modified>
</cp:coreProperties>
</file>