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heme/theme2.xml" ContentType="application/vnd.openxmlformats-officedocument.them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heme/theme3.xml" ContentType="application/vnd.openxmlformats-officedocument.them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1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5"/>
  </p:sldMasterIdLst>
  <p:notesMasterIdLst>
    <p:notesMasterId r:id="rId26"/>
  </p:notesMasterIdLst>
  <p:handoutMasterIdLst>
    <p:handoutMasterId r:id="rId27"/>
  </p:handoutMasterIdLst>
  <p:sldIdLst>
    <p:sldId id="256" r:id="rId6"/>
    <p:sldId id="273" r:id="rId7"/>
    <p:sldId id="274" r:id="rId8"/>
    <p:sldId id="261" r:id="rId9"/>
    <p:sldId id="262" r:id="rId10"/>
    <p:sldId id="263" r:id="rId11"/>
    <p:sldId id="275" r:id="rId12"/>
    <p:sldId id="264" r:id="rId13"/>
    <p:sldId id="265" r:id="rId14"/>
    <p:sldId id="266" r:id="rId15"/>
    <p:sldId id="268" r:id="rId16"/>
    <p:sldId id="269" r:id="rId17"/>
    <p:sldId id="270" r:id="rId18"/>
    <p:sldId id="289" r:id="rId19"/>
    <p:sldId id="271" r:id="rId20"/>
    <p:sldId id="257" r:id="rId21"/>
    <p:sldId id="288" r:id="rId22"/>
    <p:sldId id="279" r:id="rId23"/>
    <p:sldId id="283" r:id="rId24"/>
    <p:sldId id="285" r:id="rId25"/>
  </p:sldIdLst>
  <p:sldSz cx="12192000" cy="6858000"/>
  <p:notesSz cx="7099300" cy="10234613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3657509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4267093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4876678" algn="l" defTabSz="121917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7">
          <p15:clr>
            <a:srgbClr val="A4A3A4"/>
          </p15:clr>
        </p15:guide>
        <p15:guide id="2" orient="horz" pos="638">
          <p15:clr>
            <a:srgbClr val="A4A3A4"/>
          </p15:clr>
        </p15:guide>
        <p15:guide id="3" orient="horz" pos="453">
          <p15:clr>
            <a:srgbClr val="A4A3A4"/>
          </p15:clr>
        </p15:guide>
        <p15:guide id="4" orient="horz" pos="6262">
          <p15:clr>
            <a:srgbClr val="A4A3A4"/>
          </p15:clr>
        </p15:guide>
        <p15:guide id="5" pos="4186">
          <p15:clr>
            <a:srgbClr val="A4A3A4"/>
          </p15:clr>
        </p15:guide>
        <p15:guide id="6" pos="286">
          <p15:clr>
            <a:srgbClr val="A4A3A4"/>
          </p15:clr>
        </p15:guide>
        <p15:guide id="7" pos="830">
          <p15:clr>
            <a:srgbClr val="A4A3A4"/>
          </p15:clr>
        </p15:guide>
        <p15:guide id="8" pos="386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thofer Diana (KAI MSS)" initials="FD(M" lastIdx="22" clrIdx="0">
    <p:extLst>
      <p:ext uri="{19B8F6BF-5375-455C-9EA6-DF929625EA0E}">
        <p15:presenceInfo xmlns:p15="http://schemas.microsoft.com/office/powerpoint/2012/main" userId="S-1-5-21-839522115-1659004503-725345543-444716" providerId="AD"/>
      </p:ext>
    </p:extLst>
  </p:cmAuthor>
  <p:cmAuthor id="2" name="Moser Sebastian (KAI MSS)" initials="MS(M" lastIdx="24" clrIdx="1">
    <p:extLst>
      <p:ext uri="{19B8F6BF-5375-455C-9EA6-DF929625EA0E}">
        <p15:presenceInfo xmlns:p15="http://schemas.microsoft.com/office/powerpoint/2012/main" userId="S-1-5-21-839522115-1659004503-725345543-1250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1BB"/>
    <a:srgbClr val="F38307"/>
    <a:srgbClr val="F78507"/>
    <a:srgbClr val="ED7E23"/>
    <a:srgbClr val="F1840D"/>
    <a:srgbClr val="F38D1D"/>
    <a:srgbClr val="E97F27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9525" cmpd="sng">
              <a:solidFill>
                <a:schemeClr val="lt1"/>
              </a:solidFill>
            </a:ln>
          </a:left>
          <a:right>
            <a:ln w="9525" cmpd="sng">
              <a:solidFill>
                <a:srgbClr val="FFFFFF"/>
              </a:solidFill>
            </a:ln>
          </a:right>
          <a:top>
            <a:ln w="9525" cmpd="sng">
              <a:solidFill>
                <a:srgbClr val="FFFFFF"/>
              </a:solidFill>
            </a:ln>
          </a:top>
          <a:bottom>
            <a:ln w="9525" cmpd="sng">
              <a:solidFill>
                <a:srgbClr val="FFFFFF"/>
              </a:solidFill>
            </a:ln>
          </a:bottom>
          <a:insideH>
            <a:ln w="9525" cmpd="sng">
              <a:solidFill>
                <a:srgbClr val="FFFFFF"/>
              </a:solidFill>
            </a:ln>
          </a:insideH>
          <a:insideV>
            <a:ln w="9525" cmpd="sng">
              <a:solidFill>
                <a:srgbClr val="FFFFFF"/>
              </a:solidFill>
            </a:ln>
          </a:insideV>
        </a:tcBdr>
        <a:fill>
          <a:solidFill>
            <a:schemeClr val="lt2"/>
          </a:solidFill>
        </a:fill>
      </a:tcStyle>
    </a:wholeTbl>
    <a:band1H>
      <a:tcStyle>
        <a:tcBdr/>
      </a:tcStyle>
    </a:band1H>
    <a:band2H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H>
    <a:band1V>
      <a:tcStyle>
        <a:tcBdr/>
      </a:tcStyle>
    </a:band1V>
    <a:band2V>
      <a:tcTxStyle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band2V>
    <a:la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white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96" autoAdjust="0"/>
  </p:normalViewPr>
  <p:slideViewPr>
    <p:cSldViewPr snapToObjects="1" showGuides="1">
      <p:cViewPr varScale="1">
        <p:scale>
          <a:sx n="163" d="100"/>
          <a:sy n="163" d="100"/>
        </p:scale>
        <p:origin x="162" y="13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 showGuides="1">
      <p:cViewPr varScale="1">
        <p:scale>
          <a:sx n="70" d="100"/>
          <a:sy n="70" d="100"/>
        </p:scale>
        <p:origin x="2268" y="42"/>
      </p:cViewPr>
      <p:guideLst>
        <p:guide orient="horz" pos="187"/>
        <p:guide orient="horz" pos="638"/>
        <p:guide orient="horz" pos="453"/>
        <p:guide orient="horz" pos="6262"/>
        <p:guide pos="4186"/>
        <p:guide pos="286"/>
        <p:guide pos="830"/>
        <p:guide pos="38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12T08:04:57.535" idx="2">
    <p:pos x="3657" y="2135"/>
    <p:text>Entspricht einem Kurzschluss bzw. Überlastereignis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6-19T13:30:09.746" idx="9">
    <p:pos x="146" y="146"/>
    <p:text>Hier erwähnen Tiefen der Kupferschicht nach unterschiedlichem Materialabtrag</p:text>
    <p:extLst mod="1"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image" Target="../media/image10.png"/><Relationship Id="rId2" Type="http://schemas.openxmlformats.org/officeDocument/2006/relationships/tags" Target="../tags/tag209.xml"/><Relationship Id="rId1" Type="http://schemas.openxmlformats.org/officeDocument/2006/relationships/theme" Target="../theme/theme3.xml"/><Relationship Id="rId6" Type="http://schemas.openxmlformats.org/officeDocument/2006/relationships/tags" Target="../tags/tag213.xml"/><Relationship Id="rId11" Type="http://schemas.openxmlformats.org/officeDocument/2006/relationships/tags" Target="../tags/tag218.xml"/><Relationship Id="rId5" Type="http://schemas.openxmlformats.org/officeDocument/2006/relationships/tags" Target="../tags/tag212.xml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Tahoma" pitchFamily="34" charset="0"/>
              </a:defRPr>
            </a:lvl1pPr>
          </a:lstStyle>
          <a:p>
            <a:endParaRPr lang="en-US" sz="100" dirty="0">
              <a:noFill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" hidden="1"/>
          <p:cNvSpPr>
            <a:spLocks noGrp="1"/>
          </p:cNvSpPr>
          <p:nvPr>
            <p:ph type="ftr" sz="quarter" idx="2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 algn="ctr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pPr algn="ctr"/>
            <a:r>
              <a:rPr lang="en-US" sz="100" b="1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9" name="Date Placeholder" hidden="1"/>
          <p:cNvSpPr>
            <a:spLocks noGrp="1"/>
          </p:cNvSpPr>
          <p:nvPr>
            <p:ph type="dt" sz="quarter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 algn="l"/>
            <a:r>
              <a:rPr lang="en-US" sz="100" dirty="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2020-09-28</a:t>
            </a:r>
          </a:p>
          <a:p>
            <a:pPr algn="l"/>
            <a:endParaRPr lang="en-US" sz="100" dirty="0">
              <a:noFill/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"/>
          <p:cNvSpPr>
            <a:spLocks noGrp="1"/>
          </p:cNvSpPr>
          <p:nvPr>
            <p:ph type="sldNum" sz="quarter" idx="3"/>
          </p:nvPr>
        </p:nvSpPr>
        <p:spPr>
          <a:xfrm>
            <a:off x="5997922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/>
            </a:lvl1pPr>
          </a:lstStyle>
          <a:p>
            <a:fld id="{4F5EA4BF-E9AE-43AF-B3B0-E8B2B4D213BF}" type="slidenum">
              <a:rPr lang="en-US" sz="80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pPr/>
              <a:t>‹#›</a:t>
            </a:fld>
            <a:endParaRPr lang="en-US" sz="80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AB77BC53-8E05-4977-B193-6A6AD69A870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89310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>
            <a:extLst>
              <a:ext uri="{FF2B5EF4-FFF2-40B4-BE49-F238E27FC236}">
                <a16:creationId xmlns:a16="http://schemas.microsoft.com/office/drawing/2014/main" id="{8A3F532B-9233-4B6C-A1AE-20F78C1A46B8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37922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707F235E-2AB2-45AA-AAE4-3CA5D9E6B283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89310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5B6337D7-EF4A-437B-98C9-7A76CBDDE79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2023.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6" name="empower_classification_attention_placeholder" hidden="1">
            <a:extLst>
              <a:ext uri="{FF2B5EF4-FFF2-40B4-BE49-F238E27FC236}">
                <a16:creationId xmlns:a16="http://schemas.microsoft.com/office/drawing/2014/main" id="{07AA87B6-2D72-4228-A7D0-DDCA437050BF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marking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placeholder" hidden="1">
            <a:extLst>
              <a:ext uri="{FF2B5EF4-FFF2-40B4-BE49-F238E27FC236}">
                <a16:creationId xmlns:a16="http://schemas.microsoft.com/office/drawing/2014/main" id="{162FD7ED-CC36-4F26-ADD4-95B9EFF2AE3D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marking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4" name="empower_date_placeholder">
            <a:extLst>
              <a:ext uri="{FF2B5EF4-FFF2-40B4-BE49-F238E27FC236}">
                <a16:creationId xmlns:a16="http://schemas.microsoft.com/office/drawing/2014/main" id="{17C46F5C-5E8F-4CC2-80E6-B88261E13B5B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89309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14 Sep 2023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26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42869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0T12:49:40.733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68 359,'20'-193,"1"261,-3 20,-16-63</inkml:trace>
  <inkml:trace contextRef="#ctx0" brushRef="#br0" timeOffset="3774.249">149 97,'0'3,"0"13,1 1,-2-1,0 0,-1 1,-1-1,0 0,-1 0,-1-1,-1 1,0-1,6-15,0-1,0 1,0-1,0 1,0-1,0 0,0 1,-1-1,1 1,0-1,0 1,-1-1,1 1,0-1,0 1,-1-1,1 1,-1-1,1 1,0 0,-1-1,1 1,-1 0,1-1,-1 1,1 0,-1-1,1 1,-1 0,1 0,-1 0,1 0,-1-1,0 1,1 0,-1 0,1 0,-1 0,1 0,-1 0,0 0,1 1,-1-1,1 0,-1 0,1 0,-1 1,1-1,-1 0,1 0,-1 1,1-1,-1 0,1 1,-1-1,1 1,0-1,-1 0,1 1,0-1,-1 1,1-1,0 1,0 0,-6-52,6 49,7-140,1 164,-10 136,1-157,0 0,0 0,0 0,-1-1,1 1,0-1,-1 1,1-1,0 1,-1-1,1 0,-1 1,1-1,0 0,-1 0,1 0,-1 0,1 0,0 0,-1-1,1 1,-1 0,1-1,0 1,-1-1,1 0,0 1,0-1,-1 0,1 0,0 0,0 1,0-1,0 0,0-1,0 1,0 0,0 0,1 0,-1 0,0-1,1 1,-1 0,1-1,-1 1,1-1,0 1,-1 0,1-1,0 1,0-1,0 1,0 0,0-1,1 1,-1-1,0 1,1 0,-1-1,1 1,-1 0,1-1,-1-161,3 160,-1 1,0 0,1 0,-1 0,1 0,0 0,-1 0,1 1,0-1,0 1,0 0,0 0,0 0,1 0,-1 0,0 1,0 0,1-1,-1 1,0 0,0 1,1-1,-1 1,0-1,0 1,0 0,0 0,0 0,0 1,0-1,0 1,0-1,0 1,-1 0,1 0,-1 0,0 1,1-1,-1 0,0 1,0 0,0-1,0 3,36 19,-22-18</inkml:trace>
  <inkml:trace contextRef="#ctx0" brushRef="#br0" timeOffset="6324.835">169 56,'3'4,"5"0,8 4,1 0</inkml:trace>
  <inkml:trace contextRef="#ctx0" brushRef="#br0" timeOffset="30431.449">37 189,'-3'-4,"0"1,0-1,1 0,-1 0,1 0,0-1,0 1,0 0,1-1,-1 0,1 1,0-1,1 0,-1 1,1-1,0 0,0 0,0 1,1-1,0 0,0 1,0-1,0 1,1-1,-1 1,1-1,1 1,1-4,-1-3,-7 129,-5-98,10-39,8-37,-13 13,-7 65,0 35,12-123,18-12,-9 112,-10 136,0-161</inkml:trace>
  <inkml:trace contextRef="#ctx0" brushRef="#br0" timeOffset="33505.006">123 103,'1'0,"3"0,1 0,2 0,0 0,2 0,0 0,-1 0,0 0,1 0,0 0,-1 0,0 0,-2 1,1 1,1-1,2 0,-2 0</inkml:trace>
  <inkml:trace contextRef="#ctx0" brushRef="#br0" timeOffset="35692.476">123 143,'1'0,"2"0,2 0,2 0,0 0,2 0,0 0,0 0,-1 0,1 0,-1-2,-1 0,-1-1,0 0,1 1,-2 0,-2 0</inkml:trace>
  <inkml:trace contextRef="#ctx0" brushRef="#br0" timeOffset="37029.496">70 348,'0'-1,"2"-1,2 1,2-1,0 2,3-1,3 1,-1 0,0 0,0 0,-1 0,-2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0T12:50:21.13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67 268,'6'-53,"18"-87,-21 82,-3 52</inkml:trace>
  <inkml:trace contextRef="#ctx0" brushRef="#br0" timeOffset="1600.303">153 208,'0'-1,"-1"-1,-2-2,-1-2,-1-1,-1 0,1-1,-1 0,2 0,-1-1,0 0,1 1,0 1,1 1,0 0,1 2,-1 0</inkml:trace>
  <inkml:trace contextRef="#ctx0" brushRef="#br0" timeOffset="19252.616">1 36,'0'-1,"1"-1,2 1,2 0,1 0,2 0,0 1,-2-1,0-1,1 1,0-1,1 0,-1 0,-1 0</inkml:trace>
  <inkml:trace contextRef="#ctx0" brushRef="#br0" timeOffset="21218.928">74 82,'1'0,"0"-1,1-3,-1-1,-1-3,1-1,-1 1,-1-2,-1 2,-3 0,-2 3,-2-2,0 2,1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0T12:50:45.644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39,'1'-1,"2"0,1-2,2 1,2-1,0 2,0 0,1 0,-1 1,1 0,-1 0,1 0,-1 0,1 0,0 0,-1 0,0 0</inkml:trace>
  <inkml:trace contextRef="#ctx0" brushRef="#br0" timeOffset="2155.442">126 6,'0'-1,"1"0,2-1,1 1,0 3,1 0,2 2,0 1,1 1,1 2,0 0,-2-1</inkml:trace>
  <inkml:trace contextRef="#ctx0" brushRef="#br0" timeOffset="4525.657">106 53,'2'0,"2"0,2 0,0 0,2 0,1 0,-1 0,0 0,2 1,0 0</inkml:trace>
  <inkml:trace contextRef="#ctx0" brushRef="#br0" timeOffset="6412.427">33 79,'148'6,"-141"-5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6-20T12:50:53.841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0 168,'1'0,"2"0,1 0,1 0,2 0,1 0,0 0,2 0,0 0,1 0,0 0,0 0,-1 0,-1 0</inkml:trace>
</inkml:ink>
</file>

<file path=ppt/notesMasters/_rels/notes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image" Target="../media/image10.png"/><Relationship Id="rId2" Type="http://schemas.openxmlformats.org/officeDocument/2006/relationships/tags" Target="../tags/tag199.xml"/><Relationship Id="rId1" Type="http://schemas.openxmlformats.org/officeDocument/2006/relationships/theme" Target="../theme/theme2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5" Type="http://schemas.openxmlformats.org/officeDocument/2006/relationships/tags" Target="../tags/tag202.xml"/><Relationship Id="rId10" Type="http://schemas.openxmlformats.org/officeDocument/2006/relationships/tags" Target="../tags/tag207.xml"/><Relationship Id="rId4" Type="http://schemas.openxmlformats.org/officeDocument/2006/relationships/tags" Target="../tags/tag201.xml"/><Relationship Id="rId9" Type="http://schemas.openxmlformats.org/officeDocument/2006/relationships/tags" Target="../tags/tag20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Slide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1012825"/>
            <a:ext cx="6191250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Notes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3306" y="4757266"/>
            <a:ext cx="6191968" cy="478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Enter Notes</a:t>
            </a:r>
          </a:p>
        </p:txBody>
      </p:sp>
      <p:sp>
        <p:nvSpPr>
          <p:cNvPr id="28" name="Header Placeholder" hidden="1"/>
          <p:cNvSpPr>
            <a:spLocks noGrp="1" noChangeArrowheads="1"/>
          </p:cNvSpPr>
          <p:nvPr>
            <p:ph type="hdr" sz="quarter"/>
            <p:custDataLst>
              <p:tags r:id="rId2"/>
            </p:custDataLst>
          </p:nvPr>
        </p:nvSpPr>
        <p:spPr bwMode="auto">
          <a:xfrm>
            <a:off x="7099300" y="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00"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sz="100" dirty="0"/>
          </a:p>
        </p:txBody>
      </p:sp>
      <p:sp>
        <p:nvSpPr>
          <p:cNvPr id="10" name="Footer Placeholder" hidden="1"/>
          <p:cNvSpPr>
            <a:spLocks noGrp="1"/>
          </p:cNvSpPr>
          <p:nvPr>
            <p:ph type="ftr" sz="quarter" idx="4"/>
            <p:custDataLst>
              <p:tags r:id="rId3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">
                <a:noFill/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rights reserved.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</a:p>
        </p:txBody>
      </p:sp>
      <p:sp>
        <p:nvSpPr>
          <p:cNvPr id="11" name="Date Placeholder" hidden="1"/>
          <p:cNvSpPr>
            <a:spLocks noGrp="1"/>
          </p:cNvSpPr>
          <p:nvPr>
            <p:ph type="dt" idx="1"/>
            <p:custDataLst>
              <p:tags r:id="rId4"/>
            </p:custDataLst>
          </p:nvPr>
        </p:nvSpPr>
        <p:spPr>
          <a:xfrm>
            <a:off x="7099300" y="10234613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2020-09-28</a:t>
            </a:r>
          </a:p>
          <a:p>
            <a:endParaRPr lang="en-US" dirty="0"/>
          </a:p>
        </p:txBody>
      </p:sp>
      <p:sp>
        <p:nvSpPr>
          <p:cNvPr id="12" name="Slide Number Placeholder"/>
          <p:cNvSpPr>
            <a:spLocks noGrp="1"/>
          </p:cNvSpPr>
          <p:nvPr>
            <p:ph type="sldNum" sz="quarter" idx="5"/>
          </p:nvPr>
        </p:nvSpPr>
        <p:spPr>
          <a:xfrm>
            <a:off x="6033274" y="9833798"/>
            <a:ext cx="612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928285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165D906-55BD-49C5-997D-27A40DB53D15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mpower_document_placeholder" hidden="1">
            <a:extLst>
              <a:ext uri="{FF2B5EF4-FFF2-40B4-BE49-F238E27FC236}">
                <a16:creationId xmlns:a16="http://schemas.microsoft.com/office/drawing/2014/main" id="{E8AE2277-2635-47CE-8461-F921E010AD6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53306" y="426585"/>
            <a:ext cx="259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[Owner:   Doc ID:   Vers.: ]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3" name="empower_proprietary_placeholder">
            <a:extLst>
              <a:ext uri="{FF2B5EF4-FFF2-40B4-BE49-F238E27FC236}">
                <a16:creationId xmlns:a16="http://schemas.microsoft.com/office/drawing/2014/main" id="{1ED6373F-3656-4DFD-9B9C-BC0ABABA2CBF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5673274" y="9545798"/>
            <a:ext cx="97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Infineon Proprietary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4" name="empower_draft_placeholder" hidden="1">
            <a:extLst>
              <a:ext uri="{FF2B5EF4-FFF2-40B4-BE49-F238E27FC236}">
                <a16:creationId xmlns:a16="http://schemas.microsoft.com/office/drawing/2014/main" id="{3D3123B4-E08C-4CCD-9703-AD1F689F1FB7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 bwMode="auto">
          <a:xfrm>
            <a:off x="453306" y="9545798"/>
            <a:ext cx="360362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- DRAFT -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5" name="empower_footer_placeholder">
            <a:extLst>
              <a:ext uri="{FF2B5EF4-FFF2-40B4-BE49-F238E27FC236}">
                <a16:creationId xmlns:a16="http://schemas.microsoft.com/office/drawing/2014/main" id="{7E51E007-F5B3-45C7-900F-9B0FFE9F37F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 bwMode="auto">
          <a:xfrm>
            <a:off x="2001479" y="9833798"/>
            <a:ext cx="3096343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2023. All rights reserved.</a:t>
            </a:r>
            <a:endParaRPr lang="en-US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empower_classification_attention_placeholder" hidden="1">
            <a:extLst>
              <a:ext uri="{FF2B5EF4-FFF2-40B4-BE49-F238E27FC236}">
                <a16:creationId xmlns:a16="http://schemas.microsoft.com/office/drawing/2014/main" id="{CD1E0C77-9862-4B96-A3C1-8F3320EB5330}"/>
              </a:ext>
            </a:extLst>
          </p:cNvPr>
          <p:cNvSpPr txBox="1"/>
          <p:nvPr userDrawn="1">
            <p:custDataLst>
              <p:tags r:id="rId9"/>
            </p:custDataLst>
          </p:nvPr>
        </p:nvSpPr>
        <p:spPr bwMode="auto">
          <a:xfrm>
            <a:off x="3063723" y="426585"/>
            <a:ext cx="971855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marking</a:t>
            </a:r>
            <a:endParaRPr lang="de-DE" sz="800" b="1" kern="0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empower_classification_placeholder" hidden="1">
            <a:extLst>
              <a:ext uri="{FF2B5EF4-FFF2-40B4-BE49-F238E27FC236}">
                <a16:creationId xmlns:a16="http://schemas.microsoft.com/office/drawing/2014/main" id="{9F464BB7-63C3-4B8A-A50E-5FC32FA6A18F}"/>
              </a:ext>
            </a:extLst>
          </p:cNvPr>
          <p:cNvSpPr txBox="1"/>
          <p:nvPr userDrawn="1">
            <p:custDataLst>
              <p:tags r:id="rId10"/>
            </p:custDataLst>
          </p:nvPr>
        </p:nvSpPr>
        <p:spPr bwMode="auto">
          <a:xfrm>
            <a:off x="3062327" y="426585"/>
            <a:ext cx="973251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b="1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marking</a:t>
            </a:r>
            <a:endParaRPr lang="de-DE" sz="800" b="1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8" name="empower_date_placeholder">
            <a:extLst>
              <a:ext uri="{FF2B5EF4-FFF2-40B4-BE49-F238E27FC236}">
                <a16:creationId xmlns:a16="http://schemas.microsoft.com/office/drawing/2014/main" id="{7E930412-6BBA-43BF-B0D5-11DDE46E471E}"/>
              </a:ext>
            </a:extLst>
          </p:cNvPr>
          <p:cNvSpPr txBox="1"/>
          <p:nvPr userDrawn="1">
            <p:custDataLst>
              <p:tags r:id="rId11"/>
            </p:custDataLst>
          </p:nvPr>
        </p:nvSpPr>
        <p:spPr bwMode="auto">
          <a:xfrm>
            <a:off x="453306" y="9833798"/>
            <a:ext cx="612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de-DE" sz="800" kern="0">
                <a:solidFill>
                  <a:srgbClr val="928285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14 Sep 2023</a:t>
            </a:r>
            <a:endParaRPr lang="de-DE" sz="800" kern="0" dirty="0">
              <a:solidFill>
                <a:srgbClr val="928285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32" name="Logo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300418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09585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1219170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828754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2438339" algn="l" rtl="0" fontAlgn="base">
      <a:spcBef>
        <a:spcPct val="30000"/>
      </a:spcBef>
      <a:spcAft>
        <a:spcPct val="0"/>
      </a:spcAft>
      <a:defRPr sz="16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sz="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sz="1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515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546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30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989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5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81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32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4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69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701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35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73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356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24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16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84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830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752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085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de-DE" sz="1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2020. All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reserved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 dirty="0"/>
              <a:t>2020-09-28</a:t>
            </a:r>
          </a:p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65D906-55BD-49C5-997D-27A40DB53D15}" type="slidenum">
              <a:rPr lang="de-DE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20</a:t>
            </a:fld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458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5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4.jp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6.jpg"/><Relationship Id="rId5" Type="http://schemas.openxmlformats.org/officeDocument/2006/relationships/tags" Target="../tags/tag2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9.xml"/><Relationship Id="rId9" Type="http://schemas.openxmlformats.org/officeDocument/2006/relationships/tags" Target="../tags/tag24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5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3" Type="http://schemas.openxmlformats.org/officeDocument/2006/relationships/tags" Target="../tags/tag50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5" Type="http://schemas.openxmlformats.org/officeDocument/2006/relationships/tags" Target="../tags/tag52.xml"/><Relationship Id="rId10" Type="http://schemas.openxmlformats.org/officeDocument/2006/relationships/tags" Target="../tags/tag57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5" Type="http://schemas.openxmlformats.org/officeDocument/2006/relationships/tags" Target="../tags/tag65.xml"/><Relationship Id="rId10" Type="http://schemas.openxmlformats.org/officeDocument/2006/relationships/tags" Target="../tags/tag70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image" Target="../media/image7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tags" Target="../tags/tag107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28.xml"/><Relationship Id="rId13" Type="http://schemas.openxmlformats.org/officeDocument/2006/relationships/tags" Target="../tags/tag133.xml"/><Relationship Id="rId3" Type="http://schemas.openxmlformats.org/officeDocument/2006/relationships/tags" Target="../tags/tag123.xml"/><Relationship Id="rId7" Type="http://schemas.openxmlformats.org/officeDocument/2006/relationships/tags" Target="../tags/tag127.xml"/><Relationship Id="rId12" Type="http://schemas.openxmlformats.org/officeDocument/2006/relationships/tags" Target="../tags/tag13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11" Type="http://schemas.openxmlformats.org/officeDocument/2006/relationships/tags" Target="../tags/tag131.xml"/><Relationship Id="rId5" Type="http://schemas.openxmlformats.org/officeDocument/2006/relationships/tags" Target="../tags/tag125.xml"/><Relationship Id="rId10" Type="http://schemas.openxmlformats.org/officeDocument/2006/relationships/tags" Target="../tags/tag130.xml"/><Relationship Id="rId4" Type="http://schemas.openxmlformats.org/officeDocument/2006/relationships/tags" Target="../tags/tag124.xml"/><Relationship Id="rId9" Type="http://schemas.openxmlformats.org/officeDocument/2006/relationships/tags" Target="../tags/tag129.xml"/><Relationship Id="rId1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tags" Target="../tags/tag146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5" Type="http://schemas.openxmlformats.org/officeDocument/2006/relationships/tags" Target="../tags/tag138.xml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3" Type="http://schemas.openxmlformats.org/officeDocument/2006/relationships/tags" Target="../tags/tag149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5" Type="http://schemas.openxmlformats.org/officeDocument/2006/relationships/tags" Target="../tags/tag151.xml"/><Relationship Id="rId10" Type="http://schemas.openxmlformats.org/officeDocument/2006/relationships/tags" Target="../tags/tag156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tags" Target="../tags/tag172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5" Type="http://schemas.openxmlformats.org/officeDocument/2006/relationships/tags" Target="../tags/tag164.xml"/><Relationship Id="rId10" Type="http://schemas.openxmlformats.org/officeDocument/2006/relationships/tags" Target="../tags/tag169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7" Type="http://schemas.openxmlformats.org/officeDocument/2006/relationships/image" Target="../media/image8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3.xml"/><Relationship Id="rId4" Type="http://schemas.openxmlformats.org/officeDocument/2006/relationships/tags" Target="../tags/tag19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96.xml"/><Relationship Id="rId7" Type="http://schemas.openxmlformats.org/officeDocument/2006/relationships/image" Target="../media/image9.pn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98.xml"/><Relationship Id="rId4" Type="http://schemas.openxmlformats.org/officeDocument/2006/relationships/tags" Target="../tags/tag19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OGO PROTECTION" hidden="1">
            <a:extLst>
              <a:ext uri="{FF2B5EF4-FFF2-40B4-BE49-F238E27FC236}">
                <a16:creationId xmlns:a16="http://schemas.microsoft.com/office/drawing/2014/main" id="{193C101A-31DD-4FCB-8E69-ED3C115F16E0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8" name="Background White">
            <a:extLst>
              <a:ext uri="{FF2B5EF4-FFF2-40B4-BE49-F238E27FC236}">
                <a16:creationId xmlns:a16="http://schemas.microsoft.com/office/drawing/2014/main" id="{9FD1694A-5725-40E5-AC10-2A7A68B981E5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23" name="Crystal Picture Placeholder">
            <a:extLst>
              <a:ext uri="{FF2B5EF4-FFF2-40B4-BE49-F238E27FC236}">
                <a16:creationId xmlns:a16="http://schemas.microsoft.com/office/drawing/2014/main" id="{5805FCC4-D045-0733-8C95-81CAFF95804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" y="2"/>
            <a:ext cx="12191999" cy="3743997"/>
          </a:xfrm>
          <a:custGeom>
            <a:avLst/>
            <a:gdLst>
              <a:gd name="connsiteX0" fmla="*/ 0 w 12191999"/>
              <a:gd name="connsiteY0" fmla="*/ 0 h 3743997"/>
              <a:gd name="connsiteX1" fmla="*/ 12191999 w 12191999"/>
              <a:gd name="connsiteY1" fmla="*/ 0 h 3743997"/>
              <a:gd name="connsiteX2" fmla="*/ 12191999 w 12191999"/>
              <a:gd name="connsiteY2" fmla="*/ 3726156 h 3743997"/>
              <a:gd name="connsiteX3" fmla="*/ 3063660 w 12191999"/>
              <a:gd name="connsiteY3" fmla="*/ 2179105 h 3743997"/>
              <a:gd name="connsiteX4" fmla="*/ 387 w 12191999"/>
              <a:gd name="connsiteY4" fmla="*/ 3726157 h 3743997"/>
              <a:gd name="connsiteX5" fmla="*/ 387 w 12191999"/>
              <a:gd name="connsiteY5" fmla="*/ 3743997 h 3743997"/>
              <a:gd name="connsiteX6" fmla="*/ 0 w 12191999"/>
              <a:gd name="connsiteY6" fmla="*/ 3743997 h 3743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3743997">
                <a:moveTo>
                  <a:pt x="0" y="0"/>
                </a:moveTo>
                <a:lnTo>
                  <a:pt x="12191999" y="0"/>
                </a:lnTo>
                <a:lnTo>
                  <a:pt x="12191999" y="3726156"/>
                </a:lnTo>
                <a:lnTo>
                  <a:pt x="3063660" y="2179105"/>
                </a:lnTo>
                <a:lnTo>
                  <a:pt x="387" y="3726157"/>
                </a:lnTo>
                <a:lnTo>
                  <a:pt x="387" y="3743997"/>
                </a:lnTo>
                <a:lnTo>
                  <a:pt x="0" y="3743997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 wrap="square" tIns="129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30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41951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26638A09-FAF0-40AC-917E-C2B12C875E5A}"/>
              </a:ext>
            </a:extLst>
          </p:cNvPr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24000" y="4163051"/>
            <a:ext cx="8280000" cy="1118901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9" name="empower_classification_attention_placeholder" hidden="1">
            <a:extLst>
              <a:ext uri="{FF2B5EF4-FFF2-40B4-BE49-F238E27FC236}">
                <a16:creationId xmlns:a16="http://schemas.microsoft.com/office/drawing/2014/main" id="{542ADA73-329E-4D35-A040-712B75800F88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1800" y="6500314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placeholder" hidden="1">
            <a:extLst>
              <a:ext uri="{FF2B5EF4-FFF2-40B4-BE49-F238E27FC236}">
                <a16:creationId xmlns:a16="http://schemas.microsoft.com/office/drawing/2014/main" id="{2D16A7B9-CA23-4C66-B2AF-3682EAAE8159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5412000" y="6500314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FE25D73-2664-463A-AF80-DF3E4E2CB8B6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624000" y="6500314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draft_placeholder" hidden="1">
            <a:extLst>
              <a:ext uri="{FF2B5EF4-FFF2-40B4-BE49-F238E27FC236}">
                <a16:creationId xmlns:a16="http://schemas.microsoft.com/office/drawing/2014/main" id="{9769B1E2-E46B-4957-AEBB-2CD1EAF09328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MIO_AGENDA_IGNORE_NAVIGATION" hidden="1">
            <a:extLst>
              <a:ext uri="{FF2B5EF4-FFF2-40B4-BE49-F238E27FC236}">
                <a16:creationId xmlns:a16="http://schemas.microsoft.com/office/drawing/2014/main" id="{03AF05FD-8ED3-440D-B616-18664CA13DD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E0053FF2-2ADB-4CE0-850C-04ADE25DFF5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7" name="Date Placeholder 16" hidden="1">
            <a:extLst>
              <a:ext uri="{FF2B5EF4-FFF2-40B4-BE49-F238E27FC236}">
                <a16:creationId xmlns:a16="http://schemas.microsoft.com/office/drawing/2014/main" id="{B19EA23C-BCB4-4E72-A8B3-AFF05FD396BC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8" name="Footer Placeholder 17" hidden="1">
            <a:extLst>
              <a:ext uri="{FF2B5EF4-FFF2-40B4-BE49-F238E27FC236}">
                <a16:creationId xmlns:a16="http://schemas.microsoft.com/office/drawing/2014/main" id="{271BB539-26D3-4B9C-9F13-4E382668BE89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Slide Number Placeholder 18" hidden="1">
            <a:extLst>
              <a:ext uri="{FF2B5EF4-FFF2-40B4-BE49-F238E27FC236}">
                <a16:creationId xmlns:a16="http://schemas.microsoft.com/office/drawing/2014/main" id="{970E7400-5A78-4596-8A13-DC8308CA511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370ED20-2DD7-4652-95B4-6C73AD11EB7F}"/>
              </a:ext>
            </a:extLst>
          </p:cNvPr>
          <p:cNvSpPr/>
          <p:nvPr userDrawn="1">
            <p:custDataLst>
              <p:tags r:id="rId10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6B56D54D-5DB0-4E94-B345-B1ECC46FD7CE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61232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501C1CF0-6452-4D4E-9BC7-65EADBD5EEC4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Background White">
            <a:extLst>
              <a:ext uri="{FF2B5EF4-FFF2-40B4-BE49-F238E27FC236}">
                <a16:creationId xmlns:a16="http://schemas.microsoft.com/office/drawing/2014/main" id="{FBA286CB-2DB7-49EA-ABB9-E63BB6315EDB}"/>
              </a:ext>
            </a:extLst>
          </p:cNvPr>
          <p:cNvSpPr/>
          <p:nvPr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7" name="Crystal Picture Placeholder">
            <a:extLst>
              <a:ext uri="{FF2B5EF4-FFF2-40B4-BE49-F238E27FC236}">
                <a16:creationId xmlns:a16="http://schemas.microsoft.com/office/drawing/2014/main" id="{2B034C47-A659-3457-E1A7-79A7F521356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-1" y="0"/>
            <a:ext cx="5205158" cy="6858000"/>
          </a:xfrm>
          <a:custGeom>
            <a:avLst/>
            <a:gdLst>
              <a:gd name="connsiteX0" fmla="*/ 0 w 5205158"/>
              <a:gd name="connsiteY0" fmla="*/ 0 h 6858000"/>
              <a:gd name="connsiteX1" fmla="*/ 4377139 w 5205158"/>
              <a:gd name="connsiteY1" fmla="*/ 0 h 6858000"/>
              <a:gd name="connsiteX2" fmla="*/ 5205158 w 5205158"/>
              <a:gd name="connsiteY2" fmla="*/ 1713978 h 6858000"/>
              <a:gd name="connsiteX3" fmla="*/ 4370092 w 5205158"/>
              <a:gd name="connsiteY3" fmla="*/ 6858000 h 6858000"/>
              <a:gd name="connsiteX4" fmla="*/ 0 w 5205158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05158" h="6858000">
                <a:moveTo>
                  <a:pt x="0" y="0"/>
                </a:moveTo>
                <a:lnTo>
                  <a:pt x="4377139" y="0"/>
                </a:lnTo>
                <a:lnTo>
                  <a:pt x="5205158" y="1713978"/>
                </a:lnTo>
                <a:lnTo>
                  <a:pt x="437009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 wrap="square" tIns="2700000">
            <a:noAutofit/>
          </a:bodyPr>
          <a:lstStyle>
            <a:lvl1pPr marL="0" indent="0" algn="ctr" rtl="0">
              <a:buNone/>
              <a:defRPr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35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5808608" y="3790101"/>
            <a:ext cx="576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5" name="Title">
            <a:extLst>
              <a:ext uri="{FF2B5EF4-FFF2-40B4-BE49-F238E27FC236}">
                <a16:creationId xmlns:a16="http://schemas.microsoft.com/office/drawing/2014/main" id="{0926292C-4FD6-404F-8149-3EB0B4DF87BE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08608" y="1757203"/>
            <a:ext cx="5760000" cy="1672899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275E4ACD-2699-4EB4-B72E-2EBE63C205D6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808608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9" name="empower_classification_placeholder" hidden="1">
            <a:extLst>
              <a:ext uri="{FF2B5EF4-FFF2-40B4-BE49-F238E27FC236}">
                <a16:creationId xmlns:a16="http://schemas.microsoft.com/office/drawing/2014/main" id="{2E1A11AC-1395-4E21-827C-BF03F1350E73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5808608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8A1DAB4F-0FA1-4116-AD11-2FAD7B4CA74A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8328521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  <a:endParaRPr lang="en-US" sz="800" kern="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6199DA7C-0CA0-4D66-B211-C7E7EAED82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7464565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77B7EDDE-B2BF-41DF-B12E-29C55B064D28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MIO_AGENDA_IGNORE_CHAPTER_REFERENCE" hidden="1">
            <a:extLst>
              <a:ext uri="{FF2B5EF4-FFF2-40B4-BE49-F238E27FC236}">
                <a16:creationId xmlns:a16="http://schemas.microsoft.com/office/drawing/2014/main" id="{77CD087C-DFE1-43D5-AF8C-29BB0B90F672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 hidden="1">
            <a:extLst>
              <a:ext uri="{FF2B5EF4-FFF2-40B4-BE49-F238E27FC236}">
                <a16:creationId xmlns:a16="http://schemas.microsoft.com/office/drawing/2014/main" id="{8A2B950C-C584-4156-BAA9-284D4A5BB0F4}"/>
              </a:ext>
            </a:extLst>
          </p:cNvPr>
          <p:cNvSpPr>
            <a:spLocks noGrp="1"/>
          </p:cNvSpPr>
          <p:nvPr>
            <p:ph type="dt" sz="half" idx="19"/>
            <p:custDataLst>
              <p:tags r:id="rId7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7" name="Footer Placeholder 16" hidden="1">
            <a:extLst>
              <a:ext uri="{FF2B5EF4-FFF2-40B4-BE49-F238E27FC236}">
                <a16:creationId xmlns:a16="http://schemas.microsoft.com/office/drawing/2014/main" id="{05BA39DF-1C65-465A-9ECA-C35A3F0705E9}"/>
              </a:ext>
            </a:extLst>
          </p:cNvPr>
          <p:cNvSpPr>
            <a:spLocks noGrp="1"/>
          </p:cNvSpPr>
          <p:nvPr>
            <p:ph type="ftr" sz="quarter" idx="20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237973C6-0D90-4AEE-BB6E-AE4A8B5BA26B}"/>
              </a:ext>
            </a:extLst>
          </p:cNvPr>
          <p:cNvSpPr>
            <a:spLocks noGrp="1"/>
          </p:cNvSpPr>
          <p:nvPr>
            <p:ph type="sldNum" sz="quarter" idx="21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D727B4D6-DF5E-49B7-A837-D207551F221D}"/>
              </a:ext>
            </a:extLst>
          </p:cNvPr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654D0BA7-AB24-4D20-9AAD-D10920623A9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2328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4A951B-0B3C-4A20-86D2-B3C8F8FB956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4" name="Background White">
            <a:extLst>
              <a:ext uri="{FF2B5EF4-FFF2-40B4-BE49-F238E27FC236}">
                <a16:creationId xmlns:a16="http://schemas.microsoft.com/office/drawing/2014/main" id="{1FBC75BD-957B-1EC7-B3A9-8C67FC480706}"/>
              </a:ext>
            </a:extLst>
          </p:cNvPr>
          <p:cNvSpPr/>
          <p:nvPr userDrawn="1"/>
        </p:nvSpPr>
        <p:spPr bwMode="auto"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rtl="0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3" name="Crystal Shape">
            <a:extLst>
              <a:ext uri="{FF2B5EF4-FFF2-40B4-BE49-F238E27FC236}">
                <a16:creationId xmlns:a16="http://schemas.microsoft.com/office/drawing/2014/main" id="{2EA7ACC0-9174-0F6F-0B3E-9FE773D0A408}"/>
              </a:ext>
            </a:extLst>
          </p:cNvPr>
          <p:cNvSpPr/>
          <p:nvPr userDrawn="1"/>
        </p:nvSpPr>
        <p:spPr bwMode="auto">
          <a:xfrm>
            <a:off x="2" y="1"/>
            <a:ext cx="12191999" cy="3932241"/>
          </a:xfrm>
          <a:custGeom>
            <a:avLst/>
            <a:gdLst>
              <a:gd name="connsiteX0" fmla="*/ 0 w 12191999"/>
              <a:gd name="connsiteY0" fmla="*/ 0 h 3932241"/>
              <a:gd name="connsiteX1" fmla="*/ 12191999 w 12191999"/>
              <a:gd name="connsiteY1" fmla="*/ 0 h 3932241"/>
              <a:gd name="connsiteX2" fmla="*/ 12191999 w 12191999"/>
              <a:gd name="connsiteY2" fmla="*/ 3726156 h 3932241"/>
              <a:gd name="connsiteX3" fmla="*/ 3063660 w 12191999"/>
              <a:gd name="connsiteY3" fmla="*/ 2179105 h 3932241"/>
              <a:gd name="connsiteX4" fmla="*/ 387 w 12191999"/>
              <a:gd name="connsiteY4" fmla="*/ 3726157 h 3932241"/>
              <a:gd name="connsiteX5" fmla="*/ 387 w 12191999"/>
              <a:gd name="connsiteY5" fmla="*/ 3932241 h 3932241"/>
              <a:gd name="connsiteX6" fmla="*/ 0 w 12191999"/>
              <a:gd name="connsiteY6" fmla="*/ 3932241 h 39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1999" h="3932241">
                <a:moveTo>
                  <a:pt x="0" y="0"/>
                </a:moveTo>
                <a:lnTo>
                  <a:pt x="12191999" y="0"/>
                </a:lnTo>
                <a:lnTo>
                  <a:pt x="12191999" y="3726156"/>
                </a:lnTo>
                <a:lnTo>
                  <a:pt x="3063660" y="2179105"/>
                </a:lnTo>
                <a:lnTo>
                  <a:pt x="387" y="3726157"/>
                </a:lnTo>
                <a:lnTo>
                  <a:pt x="387" y="3932241"/>
                </a:lnTo>
                <a:lnTo>
                  <a:pt x="0" y="3932241"/>
                </a:lnTo>
                <a:close/>
              </a:path>
            </a:pathLst>
          </a:custGeom>
          <a:solidFill>
            <a:srgbClr val="0A8276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 defTabSz="576000" rtl="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412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18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Author (department)</a:t>
            </a:r>
            <a:br>
              <a:rPr lang="en-US" noProof="0" dirty="0"/>
            </a:br>
            <a:r>
              <a:rPr lang="en-US" noProof="0" dirty="0"/>
              <a:t>Date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DDFB9099-E080-4657-A124-1583A7385081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24001" y="4161599"/>
            <a:ext cx="8280000" cy="1119600"/>
          </a:xfrm>
        </p:spPr>
        <p:txBody>
          <a:bodyPr bIns="0" anchor="b">
            <a:normAutofit/>
          </a:bodyPr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Please type in title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597455C0-1C86-4D66-BC01-C39FC0636301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9" name="empower_classification_placeholder" hidden="1">
            <a:extLst>
              <a:ext uri="{FF2B5EF4-FFF2-40B4-BE49-F238E27FC236}">
                <a16:creationId xmlns:a16="http://schemas.microsoft.com/office/drawing/2014/main" id="{F2A69E30-B66A-4640-A0FD-5D2C3EE160B0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5412000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96E39437-30C8-4D2C-BDE0-D743E3FA80DD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4B8FCDCD-762A-43C6-901A-F85ED8B716C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E1EDD075-E4C7-4D42-B9EA-266CAA36278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CHAPTER_REFERENCE" hidden="1">
            <a:extLst>
              <a:ext uri="{FF2B5EF4-FFF2-40B4-BE49-F238E27FC236}">
                <a16:creationId xmlns:a16="http://schemas.microsoft.com/office/drawing/2014/main" id="{69714F47-DD62-4063-BF75-AE10B75ACD2F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 hidden="1">
            <a:extLst>
              <a:ext uri="{FF2B5EF4-FFF2-40B4-BE49-F238E27FC236}">
                <a16:creationId xmlns:a16="http://schemas.microsoft.com/office/drawing/2014/main" id="{C4801112-C226-4D1B-8109-89A1EA6E6950}"/>
              </a:ext>
            </a:extLst>
          </p:cNvPr>
          <p:cNvSpPr>
            <a:spLocks noGrp="1"/>
          </p:cNvSpPr>
          <p:nvPr>
            <p:ph type="dt" sz="half" idx="15"/>
            <p:custDataLst>
              <p:tags r:id="rId7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7" name="Footer Placeholder 16" hidden="1">
            <a:extLst>
              <a:ext uri="{FF2B5EF4-FFF2-40B4-BE49-F238E27FC236}">
                <a16:creationId xmlns:a16="http://schemas.microsoft.com/office/drawing/2014/main" id="{4A132925-95FA-4753-A3A8-100A8B4A5840}"/>
              </a:ext>
            </a:extLst>
          </p:cNvPr>
          <p:cNvSpPr>
            <a:spLocks noGrp="1"/>
          </p:cNvSpPr>
          <p:nvPr>
            <p:ph type="ftr" sz="quarter" idx="16"/>
            <p:custDataLst>
              <p:tags r:id="rId8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90BC69B8-D726-4EBC-AE1A-053251677C8B}"/>
              </a:ext>
            </a:extLst>
          </p:cNvPr>
          <p:cNvSpPr>
            <a:spLocks noGrp="1"/>
          </p:cNvSpPr>
          <p:nvPr>
            <p:ph type="sldNum" sz="quarter" idx="17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3B046A58-B894-4C62-9312-C4EF9EDFF3F0}"/>
              </a:ext>
            </a:extLst>
          </p:cNvPr>
          <p:cNvSpPr/>
          <p:nvPr userDrawn="1">
            <p:custDataLst>
              <p:tags r:id="rId10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970E1343-78A3-40CB-920D-223F7CC40BF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55" y="5453288"/>
            <a:ext cx="1830253" cy="80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391533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mpower_additionalText_placeholder" hidden="1">
            <a:extLst>
              <a:ext uri="{FF2B5EF4-FFF2-40B4-BE49-F238E27FC236}">
                <a16:creationId xmlns:a16="http://schemas.microsoft.com/office/drawing/2014/main" id="{93F7048C-8316-453D-8883-8716B78B030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19AD8A63-6441-49F3-BD90-8D4DF9E47EE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2" name="empower_proprietary_placeholder">
            <a:extLst>
              <a:ext uri="{FF2B5EF4-FFF2-40B4-BE49-F238E27FC236}">
                <a16:creationId xmlns:a16="http://schemas.microsoft.com/office/drawing/2014/main" id="{47EE7D08-6A4F-4583-B0FB-2642238529C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BBB3932D-D47B-4955-93EE-467AC52E4E27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BB857729-3B9C-45BF-8F44-236D56EED406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ED12D396-6789-4220-B5FF-8F4E755A3C76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0" name="empower_classification_placeholder" hidden="1">
            <a:extLst>
              <a:ext uri="{FF2B5EF4-FFF2-40B4-BE49-F238E27FC236}">
                <a16:creationId xmlns:a16="http://schemas.microsoft.com/office/drawing/2014/main" id="{37C1E426-F34B-4FFB-A688-C9E251A8BC0B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6976A686-032A-4DD8-ACB2-F6323D2BEB1D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807386D-5007-41B0-8720-8A575EEBA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F5FE3C92-21D9-4EC7-8208-A5BA097E9D7D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D1F9AA12-4C8C-4488-AF38-E06943B19AA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971F8BAB-E178-4122-ADFD-FE4894CC864F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 hidden="1">
            <a:extLst>
              <a:ext uri="{FF2B5EF4-FFF2-40B4-BE49-F238E27FC236}">
                <a16:creationId xmlns:a16="http://schemas.microsoft.com/office/drawing/2014/main" id="{F4BB077B-5178-4306-A596-17CDBFA21A56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E4D23B78-ED4D-4135-B16E-F5097554D30C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15" orient="horz" pos="79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|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mpower_additionalText_placeholder" hidden="1">
            <a:extLst>
              <a:ext uri="{FF2B5EF4-FFF2-40B4-BE49-F238E27FC236}">
                <a16:creationId xmlns:a16="http://schemas.microsoft.com/office/drawing/2014/main" id="{9D9C4037-B0BC-4E62-B476-A41D0440655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empower_document_placeholder" hidden="1">
            <a:extLst>
              <a:ext uri="{FF2B5EF4-FFF2-40B4-BE49-F238E27FC236}">
                <a16:creationId xmlns:a16="http://schemas.microsoft.com/office/drawing/2014/main" id="{7BEA6DD0-FBBB-494B-9C03-C447E71492A5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3" name="empower_proprietary_placeholder">
            <a:extLst>
              <a:ext uri="{FF2B5EF4-FFF2-40B4-BE49-F238E27FC236}">
                <a16:creationId xmlns:a16="http://schemas.microsoft.com/office/drawing/2014/main" id="{295E96AB-B6AB-4A8B-A097-6438B2DA5C51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5" name="empower_draft_placeholder" hidden="1">
            <a:extLst>
              <a:ext uri="{FF2B5EF4-FFF2-40B4-BE49-F238E27FC236}">
                <a16:creationId xmlns:a16="http://schemas.microsoft.com/office/drawing/2014/main" id="{0B3EC6CF-5868-40BD-BF1B-882B13F49F5C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empower_footer_placeholder">
            <a:extLst>
              <a:ext uri="{FF2B5EF4-FFF2-40B4-BE49-F238E27FC236}">
                <a16:creationId xmlns:a16="http://schemas.microsoft.com/office/drawing/2014/main" id="{FE09BAC5-F3BC-4C51-A794-098F4099C052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classification_attention_placeholder" hidden="1">
            <a:extLst>
              <a:ext uri="{FF2B5EF4-FFF2-40B4-BE49-F238E27FC236}">
                <a16:creationId xmlns:a16="http://schemas.microsoft.com/office/drawing/2014/main" id="{E695FB18-B641-433F-A03A-D58B93F377B4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1" name="empower_classification_placeholder" hidden="1">
            <a:extLst>
              <a:ext uri="{FF2B5EF4-FFF2-40B4-BE49-F238E27FC236}">
                <a16:creationId xmlns:a16="http://schemas.microsoft.com/office/drawing/2014/main" id="{6F76DDB4-3F8E-4A82-B473-4784C9B20BC1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3" name="empower_date_placeholder">
            <a:extLst>
              <a:ext uri="{FF2B5EF4-FFF2-40B4-BE49-F238E27FC236}">
                <a16:creationId xmlns:a16="http://schemas.microsoft.com/office/drawing/2014/main" id="{2C326E6F-F54B-4E77-BCF5-73E6B02466B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0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2209D2CA-FDE2-4B12-9D75-213CCFE3F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9" name="LOGO PROTECTION" hidden="1">
            <a:extLst>
              <a:ext uri="{FF2B5EF4-FFF2-40B4-BE49-F238E27FC236}">
                <a16:creationId xmlns:a16="http://schemas.microsoft.com/office/drawing/2014/main" id="{DF1FB678-4F92-45E5-9B25-2B5FE93A095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17B8A1C3-E607-4E28-91A1-A973183FE78F}"/>
              </a:ext>
            </a:extLst>
          </p:cNvPr>
          <p:cNvSpPr>
            <a:spLocks noGrp="1"/>
          </p:cNvSpPr>
          <p:nvPr>
            <p:ph type="dt" sz="half" idx="14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0" name="Footer Placeholder 9" hidden="1">
            <a:extLst>
              <a:ext uri="{FF2B5EF4-FFF2-40B4-BE49-F238E27FC236}">
                <a16:creationId xmlns:a16="http://schemas.microsoft.com/office/drawing/2014/main" id="{6B901E0B-D453-4CEB-8C35-51C25A27F89D}"/>
              </a:ext>
            </a:extLst>
          </p:cNvPr>
          <p:cNvSpPr>
            <a:spLocks noGrp="1"/>
          </p:cNvSpPr>
          <p:nvPr>
            <p:ph type="ftr" sz="quarter" idx="15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 hidden="1">
            <a:extLst>
              <a:ext uri="{FF2B5EF4-FFF2-40B4-BE49-F238E27FC236}">
                <a16:creationId xmlns:a16="http://schemas.microsoft.com/office/drawing/2014/main" id="{212E0C1A-F772-4C8C-B2E7-03887DA46ED9}"/>
              </a:ext>
            </a:extLst>
          </p:cNvPr>
          <p:cNvSpPr>
            <a:spLocks noGrp="1"/>
          </p:cNvSpPr>
          <p:nvPr>
            <p:ph type="sldNum" sz="quarter" idx="1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0BE19B5-FA3E-481C-ACF3-046C2AA8A91D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7469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FD35C554-56A1-4651-98F3-FC19B8770A8A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empower_document_placeholder" hidden="1">
            <a:extLst>
              <a:ext uri="{FF2B5EF4-FFF2-40B4-BE49-F238E27FC236}">
                <a16:creationId xmlns:a16="http://schemas.microsoft.com/office/drawing/2014/main" id="{4FA374A8-328C-4586-BEF8-CF0921FBF7D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4" name="empower_proprietary_placeholder">
            <a:extLst>
              <a:ext uri="{FF2B5EF4-FFF2-40B4-BE49-F238E27FC236}">
                <a16:creationId xmlns:a16="http://schemas.microsoft.com/office/drawing/2014/main" id="{AEB670C2-21D6-4210-BA37-DF3C9B9933BC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  <a:endParaRPr lang="en-US" sz="800" b="1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draft_placeholder" hidden="1">
            <a:extLst>
              <a:ext uri="{FF2B5EF4-FFF2-40B4-BE49-F238E27FC236}">
                <a16:creationId xmlns:a16="http://schemas.microsoft.com/office/drawing/2014/main" id="{21B71886-0324-4B36-AA82-C90CF46385B2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footer_placeholder">
            <a:extLst>
              <a:ext uri="{FF2B5EF4-FFF2-40B4-BE49-F238E27FC236}">
                <a16:creationId xmlns:a16="http://schemas.microsoft.com/office/drawing/2014/main" id="{DC9834AE-8B30-477E-8C87-5F8E7D7B17A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classification_attention_placeholder" hidden="1">
            <a:extLst>
              <a:ext uri="{FF2B5EF4-FFF2-40B4-BE49-F238E27FC236}">
                <a16:creationId xmlns:a16="http://schemas.microsoft.com/office/drawing/2014/main" id="{B5FD8F85-4CB3-489A-86B2-4ABCB308F30D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2" name="empower_classification_placeholder" hidden="1">
            <a:extLst>
              <a:ext uri="{FF2B5EF4-FFF2-40B4-BE49-F238E27FC236}">
                <a16:creationId xmlns:a16="http://schemas.microsoft.com/office/drawing/2014/main" id="{A254D557-505E-4B08-8C5B-DEA083728C5A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  <a:endParaRPr lang="en-US" sz="800" b="1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empower_date_placeholder">
            <a:extLst>
              <a:ext uri="{FF2B5EF4-FFF2-40B4-BE49-F238E27FC236}">
                <a16:creationId xmlns:a16="http://schemas.microsoft.com/office/drawing/2014/main" id="{6E3D16E2-B858-4F89-B7A0-119FBFC70810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5688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Right"/>
          <p:cNvSpPr>
            <a:spLocks noGrp="1"/>
          </p:cNvSpPr>
          <p:nvPr>
            <p:ph sz="quarter" idx="14" hasCustomPrompt="1"/>
          </p:nvPr>
        </p:nvSpPr>
        <p:spPr>
          <a:xfrm>
            <a:off x="6167439" y="1268414"/>
            <a:ext cx="5689202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73E7DFD-EB78-498B-97A4-CE06BA4BEC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D623209F-EEBF-4451-AF99-363F6EA35F67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9850AB63-C5F5-4BA2-A73E-BB668324B70F}"/>
              </a:ext>
            </a:extLst>
          </p:cNvPr>
          <p:cNvSpPr>
            <a:spLocks noGrp="1"/>
          </p:cNvSpPr>
          <p:nvPr>
            <p:ph type="dt" sz="half" idx="15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1" name="Footer Placeholder 10" hidden="1">
            <a:extLst>
              <a:ext uri="{FF2B5EF4-FFF2-40B4-BE49-F238E27FC236}">
                <a16:creationId xmlns:a16="http://schemas.microsoft.com/office/drawing/2014/main" id="{ED18627F-EDFA-45CA-A572-C60F0E37473A}"/>
              </a:ext>
            </a:extLst>
          </p:cNvPr>
          <p:cNvSpPr>
            <a:spLocks noGrp="1"/>
          </p:cNvSpPr>
          <p:nvPr>
            <p:ph type="ftr" sz="quarter" idx="16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 hidden="1">
            <a:extLst>
              <a:ext uri="{FF2B5EF4-FFF2-40B4-BE49-F238E27FC236}">
                <a16:creationId xmlns:a16="http://schemas.microsoft.com/office/drawing/2014/main" id="{E2FA0071-6D08-45B0-AF4E-22BFCF09E76B}"/>
              </a:ext>
            </a:extLst>
          </p:cNvPr>
          <p:cNvSpPr>
            <a:spLocks noGrp="1"/>
          </p:cNvSpPr>
          <p:nvPr>
            <p:ph type="sldNum" sz="quarter" idx="17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673026AB-61DE-4BDA-8F8E-CCC68BAAE095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7469">
          <p15:clr>
            <a:srgbClr val="FBAE40"/>
          </p15:clr>
        </p15:guide>
        <p15:guide id="3" pos="3795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White"/>
          <p:cNvSpPr/>
          <p:nvPr/>
        </p:nvSpPr>
        <p:spPr bwMode="auto">
          <a:xfrm>
            <a:off x="0" y="810000"/>
            <a:ext cx="12191998" cy="6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Crystal Shape">
            <a:extLst>
              <a:ext uri="{FF2B5EF4-FFF2-40B4-BE49-F238E27FC236}">
                <a16:creationId xmlns:a16="http://schemas.microsoft.com/office/drawing/2014/main" id="{3FBBF7BF-BA7F-647C-39AB-CEDA0092AA91}"/>
              </a:ext>
            </a:extLst>
          </p:cNvPr>
          <p:cNvSpPr/>
          <p:nvPr userDrawn="1"/>
        </p:nvSpPr>
        <p:spPr>
          <a:xfrm rot="5400000">
            <a:off x="1207129" y="-1234005"/>
            <a:ext cx="6878637" cy="9330464"/>
          </a:xfrm>
          <a:custGeom>
            <a:avLst/>
            <a:gdLst>
              <a:gd name="connsiteX0" fmla="*/ 0 w 6870543"/>
              <a:gd name="connsiteY0" fmla="*/ 727877 h 5591944"/>
              <a:gd name="connsiteX1" fmla="*/ 1726296 w 6870543"/>
              <a:gd name="connsiteY1" fmla="*/ 0 h 5591944"/>
              <a:gd name="connsiteX2" fmla="*/ 6870543 w 6870543"/>
              <a:gd name="connsiteY2" fmla="*/ 1136853 h 5591944"/>
              <a:gd name="connsiteX3" fmla="*/ 6870543 w 6870543"/>
              <a:gd name="connsiteY3" fmla="*/ 5591944 h 5591944"/>
              <a:gd name="connsiteX4" fmla="*/ 0 w 6870543"/>
              <a:gd name="connsiteY4" fmla="*/ 5591944 h 5591944"/>
              <a:gd name="connsiteX5" fmla="*/ 0 w 6870543"/>
              <a:gd name="connsiteY5" fmla="*/ 727877 h 5591944"/>
              <a:gd name="connsiteX0" fmla="*/ 0 w 6870545"/>
              <a:gd name="connsiteY0" fmla="*/ 727877 h 9322375"/>
              <a:gd name="connsiteX1" fmla="*/ 1726296 w 6870545"/>
              <a:gd name="connsiteY1" fmla="*/ 0 h 9322375"/>
              <a:gd name="connsiteX2" fmla="*/ 6870543 w 6870545"/>
              <a:gd name="connsiteY2" fmla="*/ 1136853 h 9322375"/>
              <a:gd name="connsiteX3" fmla="*/ 6870545 w 6870545"/>
              <a:gd name="connsiteY3" fmla="*/ 9322375 h 9322375"/>
              <a:gd name="connsiteX4" fmla="*/ 0 w 6870545"/>
              <a:gd name="connsiteY4" fmla="*/ 5591944 h 9322375"/>
              <a:gd name="connsiteX5" fmla="*/ 0 w 6870545"/>
              <a:gd name="connsiteY5" fmla="*/ 727877 h 9322375"/>
              <a:gd name="connsiteX0" fmla="*/ 8092 w 6878637"/>
              <a:gd name="connsiteY0" fmla="*/ 727877 h 9330464"/>
              <a:gd name="connsiteX1" fmla="*/ 1734388 w 6878637"/>
              <a:gd name="connsiteY1" fmla="*/ 0 h 9330464"/>
              <a:gd name="connsiteX2" fmla="*/ 6878635 w 6878637"/>
              <a:gd name="connsiteY2" fmla="*/ 1136853 h 9330464"/>
              <a:gd name="connsiteX3" fmla="*/ 6878637 w 6878637"/>
              <a:gd name="connsiteY3" fmla="*/ 9322375 h 9330464"/>
              <a:gd name="connsiteX4" fmla="*/ 0 w 6878637"/>
              <a:gd name="connsiteY4" fmla="*/ 9330464 h 9330464"/>
              <a:gd name="connsiteX5" fmla="*/ 8092 w 6878637"/>
              <a:gd name="connsiteY5" fmla="*/ 727877 h 933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78637" h="9330464">
                <a:moveTo>
                  <a:pt x="8092" y="727877"/>
                </a:moveTo>
                <a:lnTo>
                  <a:pt x="1734388" y="0"/>
                </a:lnTo>
                <a:lnTo>
                  <a:pt x="6878635" y="1136853"/>
                </a:lnTo>
                <a:cubicBezTo>
                  <a:pt x="6878636" y="3865360"/>
                  <a:pt x="6878636" y="6593868"/>
                  <a:pt x="6878637" y="9322375"/>
                </a:cubicBezTo>
                <a:lnTo>
                  <a:pt x="0" y="9330464"/>
                </a:lnTo>
                <a:cubicBezTo>
                  <a:pt x="2697" y="6462935"/>
                  <a:pt x="5395" y="3595406"/>
                  <a:pt x="8092" y="727877"/>
                </a:cubicBezTo>
                <a:close/>
              </a:path>
            </a:pathLst>
          </a:custGeom>
          <a:solidFill>
            <a:srgbClr val="0A8276"/>
          </a:solidFill>
          <a:ln w="11542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5C3DD4-2582-4776-B0CC-687FF5436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2134800"/>
            <a:ext cx="8137525" cy="683369"/>
          </a:xfrm>
        </p:spPr>
        <p:txBody>
          <a:bodyPr bIns="0"/>
          <a:lstStyle>
            <a:lvl1pPr>
              <a:defRPr sz="36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enter Section</a:t>
            </a:r>
          </a:p>
        </p:txBody>
      </p:sp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048F1C-4756-47EC-8B66-DB56E576453D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3FB814B-5214-4193-99B5-0E31D6690784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9" name="MIO_AGENDA_IGNORE_CHAPTER_REFERENCE" hidden="1">
            <a:extLst>
              <a:ext uri="{FF2B5EF4-FFF2-40B4-BE49-F238E27FC236}">
                <a16:creationId xmlns:a16="http://schemas.microsoft.com/office/drawing/2014/main" id="{524067FF-9067-40E5-ABF5-E79653E2B17D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949F6EC-C7FD-4272-87A0-1C0174E0932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44ED5823-C4CB-420B-B80B-942E31DCE16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4B1B9C5C-1639-4FEF-865D-BFEAD6451E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E4554E90-4FD5-45B2-A49A-214245B7F6D7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07432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1344">
          <p15:clr>
            <a:srgbClr val="FBAE40"/>
          </p15:clr>
        </p15:guide>
        <p15:guide id="4" orient="horz" pos="177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White"/>
          <p:cNvSpPr/>
          <p:nvPr/>
        </p:nvSpPr>
        <p:spPr bwMode="auto">
          <a:xfrm>
            <a:off x="0" y="810000"/>
            <a:ext cx="12191998" cy="604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6" name="Crystal Shape">
            <a:extLst>
              <a:ext uri="{FF2B5EF4-FFF2-40B4-BE49-F238E27FC236}">
                <a16:creationId xmlns:a16="http://schemas.microsoft.com/office/drawing/2014/main" id="{63F28C96-D1D9-271E-B326-A1C4DC6BC78F}"/>
              </a:ext>
            </a:extLst>
          </p:cNvPr>
          <p:cNvSpPr/>
          <p:nvPr userDrawn="1"/>
        </p:nvSpPr>
        <p:spPr>
          <a:xfrm rot="16200000">
            <a:off x="6866258" y="1532259"/>
            <a:ext cx="6857999" cy="3793483"/>
          </a:xfrm>
          <a:custGeom>
            <a:avLst/>
            <a:gdLst>
              <a:gd name="connsiteX0" fmla="*/ 6857999 w 6857999"/>
              <a:gd name="connsiteY0" fmla="*/ 1129077 h 3793483"/>
              <a:gd name="connsiteX1" fmla="*/ 6857999 w 6857999"/>
              <a:gd name="connsiteY1" fmla="*/ 3792536 h 3793483"/>
              <a:gd name="connsiteX2" fmla="*/ 0 w 6857999"/>
              <a:gd name="connsiteY2" fmla="*/ 3793483 h 3793483"/>
              <a:gd name="connsiteX3" fmla="*/ 0 w 6857999"/>
              <a:gd name="connsiteY3" fmla="*/ 729579 h 3793483"/>
              <a:gd name="connsiteX4" fmla="*/ 1748945 w 6857999"/>
              <a:gd name="connsiteY4" fmla="*/ 0 h 379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3793483">
                <a:moveTo>
                  <a:pt x="6857999" y="1129077"/>
                </a:moveTo>
                <a:lnTo>
                  <a:pt x="6857999" y="3792536"/>
                </a:lnTo>
                <a:lnTo>
                  <a:pt x="0" y="3793483"/>
                </a:lnTo>
                <a:lnTo>
                  <a:pt x="0" y="729579"/>
                </a:lnTo>
                <a:lnTo>
                  <a:pt x="1748945" y="0"/>
                </a:lnTo>
                <a:close/>
              </a:path>
            </a:pathLst>
          </a:custGeom>
          <a:solidFill>
            <a:srgbClr val="0A8276"/>
          </a:solidFill>
          <a:ln w="1154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de-DE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F95C3DD4-2582-4776-B0CC-687FF5436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2134800"/>
            <a:ext cx="8137525" cy="683369"/>
          </a:xfrm>
        </p:spPr>
        <p:txBody>
          <a:bodyPr bIns="0"/>
          <a:lstStyle>
            <a:lvl1pPr>
              <a:defRPr sz="36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enter Section</a:t>
            </a:r>
          </a:p>
        </p:txBody>
      </p:sp>
      <p:sp>
        <p:nvSpPr>
          <p:cNvPr id="15" name="MIO_AGENDA_IGNORE_NAVIGATION" hidden="1">
            <a:extLst>
              <a:ext uri="{FF2B5EF4-FFF2-40B4-BE49-F238E27FC236}">
                <a16:creationId xmlns:a16="http://schemas.microsoft.com/office/drawing/2014/main" id="{33FB814B-5214-4193-99B5-0E31D6690784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9" name="MIO_AGENDA_IGNORE_CHAPTER_REFERENCE" hidden="1">
            <a:extLst>
              <a:ext uri="{FF2B5EF4-FFF2-40B4-BE49-F238E27FC236}">
                <a16:creationId xmlns:a16="http://schemas.microsoft.com/office/drawing/2014/main" id="{524067FF-9067-40E5-ABF5-E79653E2B17D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0949F6EC-C7FD-4272-87A0-1C0174E09327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9" name="Footer Placeholder 8" hidden="1">
            <a:extLst>
              <a:ext uri="{FF2B5EF4-FFF2-40B4-BE49-F238E27FC236}">
                <a16:creationId xmlns:a16="http://schemas.microsoft.com/office/drawing/2014/main" id="{44ED5823-C4CB-420B-B80B-942E31DCE16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4B1B9C5C-1639-4FEF-865D-BFEAD6451E85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3397AAAC-6004-4D82-828E-381F58EDEA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2" y="193689"/>
            <a:ext cx="1207447" cy="5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7271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  <p15:guide id="2" pos="211">
          <p15:clr>
            <a:srgbClr val="FBAE40"/>
          </p15:clr>
        </p15:guide>
        <p15:guide id="3" orient="horz" pos="1344">
          <p15:clr>
            <a:srgbClr val="FBAE40"/>
          </p15:clr>
        </p15:guide>
        <p15:guide id="4" orient="horz" pos="177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8B1B7AE2-264A-4900-9F60-CC5615C90F03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F2DD26D5-8427-4844-992F-AA5F995450F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>
            <a:extLst>
              <a:ext uri="{FF2B5EF4-FFF2-40B4-BE49-F238E27FC236}">
                <a16:creationId xmlns:a16="http://schemas.microsoft.com/office/drawing/2014/main" id="{879A7BCC-64D2-4276-855E-685546620EF5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B8FD1BFA-BD00-4A1A-9BEE-984BDA7A138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rtl="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0C951CC-CB9B-43AC-8395-FB2751814E0F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0FDEE340-AE14-4EB2-8F0B-840A5F5E2FB9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rtl="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4" name="empower_classification_placeholder" hidden="1">
            <a:extLst>
              <a:ext uri="{FF2B5EF4-FFF2-40B4-BE49-F238E27FC236}">
                <a16:creationId xmlns:a16="http://schemas.microsoft.com/office/drawing/2014/main" id="{3F4900C8-0A39-4B02-8E0A-398AAC4831BF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A1158698-11CA-4310-AAEA-81BFB74C7A4D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 Top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Top Right"/>
          <p:cNvSpPr>
            <a:spLocks noGrp="1"/>
          </p:cNvSpPr>
          <p:nvPr>
            <p:ph sz="quarter" idx="14" hasCustomPrompt="1"/>
          </p:nvPr>
        </p:nvSpPr>
        <p:spPr>
          <a:xfrm>
            <a:off x="6166799" y="1268412"/>
            <a:ext cx="5688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Left"/>
          <p:cNvSpPr>
            <a:spLocks noGrp="1"/>
          </p:cNvSpPr>
          <p:nvPr>
            <p:ph sz="quarter" idx="15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 dirty="0"/>
              <a:t>Click to edit text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3" name="Content Bottom Right"/>
          <p:cNvSpPr>
            <a:spLocks noGrp="1"/>
          </p:cNvSpPr>
          <p:nvPr>
            <p:ph sz="quarter" idx="16" hasCustomPrompt="1"/>
          </p:nvPr>
        </p:nvSpPr>
        <p:spPr>
          <a:xfrm>
            <a:off x="6166799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4034893-5E9F-45A3-8C16-98C9F6C02B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4ED1F400-5A94-4F05-84F8-53C80E7C434C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17C8E721-6FC1-4A4E-9559-945024071571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89885E48-72F6-4042-BF62-A49ACDF10504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242B527-F278-4C5E-9E24-C19CDFEB73B1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C4E976BE-C7DE-4FCF-9535-07568046A13E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795">
          <p15:clr>
            <a:srgbClr val="FBAE40"/>
          </p15:clr>
        </p15:guide>
        <p15:guide id="2" pos="211">
          <p15:clr>
            <a:srgbClr val="FBAE40"/>
          </p15:clr>
        </p15:guide>
        <p15:guide id="3" pos="3885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4020">
          <p15:clr>
            <a:srgbClr val="FBAE40"/>
          </p15:clr>
        </p15:guide>
        <p15:guide id="7" orient="horz" pos="2273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Row |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ECAA0892-68E2-4E2E-9B18-4A8DC40F0E11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D16A0514-897C-427C-A5CD-34FCB4F6BF1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5" name="empower_proprietary_placeholder">
            <a:extLst>
              <a:ext uri="{FF2B5EF4-FFF2-40B4-BE49-F238E27FC236}">
                <a16:creationId xmlns:a16="http://schemas.microsoft.com/office/drawing/2014/main" id="{A6FCF5E5-2935-4FDA-903C-EA43A699BD8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115A00C6-A501-466D-A34B-23C1071DA39E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0C8DD3BC-73D2-4101-B037-359F1B42B434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D39CEC28-75A6-43F3-9DE9-2436F3F4D9C6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3" name="empower_classification_placeholder" hidden="1">
            <a:extLst>
              <a:ext uri="{FF2B5EF4-FFF2-40B4-BE49-F238E27FC236}">
                <a16:creationId xmlns:a16="http://schemas.microsoft.com/office/drawing/2014/main" id="{FC21F178-EFAA-49DE-A35E-72E2C0CA3B0B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5" name="empower_date_placeholder">
            <a:extLst>
              <a:ext uri="{FF2B5EF4-FFF2-40B4-BE49-F238E27FC236}">
                <a16:creationId xmlns:a16="http://schemas.microsoft.com/office/drawing/2014/main" id="{43B2B732-8EC3-4F44-986D-B5DAC6EA77C1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2"/>
            <a:ext cx="11520000" cy="2340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Bottom Left"/>
          <p:cNvSpPr>
            <a:spLocks noGrp="1"/>
          </p:cNvSpPr>
          <p:nvPr>
            <p:ph sz="quarter" idx="14" hasCustomPrompt="1"/>
          </p:nvPr>
        </p:nvSpPr>
        <p:spPr>
          <a:xfrm>
            <a:off x="334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Bottom Right"/>
          <p:cNvSpPr>
            <a:spLocks noGrp="1"/>
          </p:cNvSpPr>
          <p:nvPr>
            <p:ph sz="quarter" idx="15" hasCustomPrompt="1"/>
          </p:nvPr>
        </p:nvSpPr>
        <p:spPr>
          <a:xfrm>
            <a:off x="6166800" y="3860801"/>
            <a:ext cx="5688000" cy="2520951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ADACDEE-D42E-4EEF-8504-614B0FC9EF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F595BB6-F050-434C-AF4B-533D75C5E5D3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3ABBB783-BFC3-406F-9AE2-14E6D55F43A3}"/>
              </a:ext>
            </a:extLst>
          </p:cNvPr>
          <p:cNvSpPr>
            <a:spLocks noGrp="1"/>
          </p:cNvSpPr>
          <p:nvPr>
            <p:ph type="dt" sz="half" idx="16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Footer Placeholder 11" hidden="1">
            <a:extLst>
              <a:ext uri="{FF2B5EF4-FFF2-40B4-BE49-F238E27FC236}">
                <a16:creationId xmlns:a16="http://schemas.microsoft.com/office/drawing/2014/main" id="{7DAA9CDC-CAD4-4554-97D9-7059E95FE638}"/>
              </a:ext>
            </a:extLst>
          </p:cNvPr>
          <p:cNvSpPr>
            <a:spLocks noGrp="1"/>
          </p:cNvSpPr>
          <p:nvPr>
            <p:ph type="ftr" sz="quarter" idx="17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07C82FBB-C728-405A-8E31-DE02DA8D9177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03708507-303A-4696-8A49-D64DA70EAF1B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273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4020">
          <p15:clr>
            <a:srgbClr val="FBAE40"/>
          </p15:clr>
        </p15:guide>
        <p15:guide id="4" pos="7469">
          <p15:clr>
            <a:srgbClr val="FBAE40"/>
          </p15:clr>
        </p15:guide>
        <p15:guide id="5" pos="3885">
          <p15:clr>
            <a:srgbClr val="FBAE40"/>
          </p15:clr>
        </p15:guide>
        <p15:guide id="6" pos="3795">
          <p15:clr>
            <a:srgbClr val="FBAE40"/>
          </p15:clr>
        </p15:guide>
        <p15:guide id="7" pos="211">
          <p15:clr>
            <a:srgbClr val="FBAE40"/>
          </p15:clr>
        </p15:guide>
        <p15:guide id="8" orient="horz" pos="24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Row | 2 columns |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C812AE9A-81D7-4AE8-BC9F-85686450823C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A8D3527-E357-41F9-99D1-BCEAEC88D7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>
            <a:extLst>
              <a:ext uri="{FF2B5EF4-FFF2-40B4-BE49-F238E27FC236}">
                <a16:creationId xmlns:a16="http://schemas.microsoft.com/office/drawing/2014/main" id="{3A1A2EC5-F603-4F90-ADD8-B8933F3B810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FA03A6F0-5545-409D-93A9-5E09698484A1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97E57A33-CDFD-4C72-B657-882682DACB1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5A896D99-24DF-4F81-9EC3-37F5EF05FFE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4" name="empower_classification_placeholder" hidden="1">
            <a:extLst>
              <a:ext uri="{FF2B5EF4-FFF2-40B4-BE49-F238E27FC236}">
                <a16:creationId xmlns:a16="http://schemas.microsoft.com/office/drawing/2014/main" id="{F09BE8EF-EBD2-4B7A-9878-8440DC26C91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99207B66-AFA5-4510-BF1D-29423C34CEF2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433" y="1268412"/>
            <a:ext cx="11521280" cy="126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Center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 Right"/>
          <p:cNvSpPr>
            <a:spLocks noGrp="1"/>
          </p:cNvSpPr>
          <p:nvPr>
            <p:ph sz="quarter" idx="15" hasCustomPrompt="1"/>
          </p:nvPr>
        </p:nvSpPr>
        <p:spPr>
          <a:xfrm>
            <a:off x="6167437" y="2780913"/>
            <a:ext cx="5688000" cy="19800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Bottom"/>
          <p:cNvSpPr>
            <a:spLocks noGrp="1"/>
          </p:cNvSpPr>
          <p:nvPr>
            <p:ph sz="quarter" idx="16" hasCustomPrompt="1"/>
          </p:nvPr>
        </p:nvSpPr>
        <p:spPr>
          <a:xfrm>
            <a:off x="334433" y="5085186"/>
            <a:ext cx="11521280" cy="1296567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2CB6C61-472A-4F78-8808-601D74D8D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878DF235-2AD8-4C82-A0BD-D1BDFC87370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A9104FB9-0912-4A0F-BBB7-DF055F829451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E424A36D-7777-4A82-B12F-96CE1F877678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E1CCD2B2-40D2-43D5-80C4-5322AD403334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1235F132-B0A2-4CF3-A146-5DF950DFB464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85">
          <p15:clr>
            <a:srgbClr val="FBAE40"/>
          </p15:clr>
        </p15:guide>
        <p15:guide id="2" pos="3795">
          <p15:clr>
            <a:srgbClr val="FBAE40"/>
          </p15:clr>
        </p15:guide>
        <p15:guide id="3" pos="211">
          <p15:clr>
            <a:srgbClr val="FBAE40"/>
          </p15:clr>
        </p15:guide>
        <p15:guide id="4" pos="7469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1593">
          <p15:clr>
            <a:srgbClr val="FBAE40"/>
          </p15:clr>
        </p15:guide>
        <p15:guide id="7" orient="horz" pos="1752">
          <p15:clr>
            <a:srgbClr val="FBAE40"/>
          </p15:clr>
        </p15:guide>
        <p15:guide id="8" orient="horz" pos="2999">
          <p15:clr>
            <a:srgbClr val="FBAE40"/>
          </p15:clr>
        </p15:guide>
        <p15:guide id="9" orient="horz" pos="3203">
          <p15:clr>
            <a:srgbClr val="FBAE40"/>
          </p15:clr>
        </p15:guide>
        <p15:guide id="10" orient="horz" pos="40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mpower_additionalText_placeholder" hidden="1">
            <a:extLst>
              <a:ext uri="{FF2B5EF4-FFF2-40B4-BE49-F238E27FC236}">
                <a16:creationId xmlns:a16="http://schemas.microsoft.com/office/drawing/2014/main" id="{7FB993A8-52D6-439E-9FD7-796FB1371096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empower_document_placeholder" hidden="1">
            <a:extLst>
              <a:ext uri="{FF2B5EF4-FFF2-40B4-BE49-F238E27FC236}">
                <a16:creationId xmlns:a16="http://schemas.microsoft.com/office/drawing/2014/main" id="{112013B0-A00B-4A1F-90FB-E2E8B2F86D5D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5" name="empower_proprietary_placeholder">
            <a:extLst>
              <a:ext uri="{FF2B5EF4-FFF2-40B4-BE49-F238E27FC236}">
                <a16:creationId xmlns:a16="http://schemas.microsoft.com/office/drawing/2014/main" id="{FC3769D5-91E6-43B0-BC4B-C0040A71CFD6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7" name="empower_draft_placeholder" hidden="1">
            <a:extLst>
              <a:ext uri="{FF2B5EF4-FFF2-40B4-BE49-F238E27FC236}">
                <a16:creationId xmlns:a16="http://schemas.microsoft.com/office/drawing/2014/main" id="{B0E0CB85-0435-4FEC-B2B6-D19200B62923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empower_footer_placeholder">
            <a:extLst>
              <a:ext uri="{FF2B5EF4-FFF2-40B4-BE49-F238E27FC236}">
                <a16:creationId xmlns:a16="http://schemas.microsoft.com/office/drawing/2014/main" id="{557CA6BF-F2F9-417F-A2FD-035F1FC8569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empower_classification_attention_placeholder" hidden="1">
            <a:extLst>
              <a:ext uri="{FF2B5EF4-FFF2-40B4-BE49-F238E27FC236}">
                <a16:creationId xmlns:a16="http://schemas.microsoft.com/office/drawing/2014/main" id="{8C605CA2-9EAD-450F-BC1B-8D9AF92E5875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3" name="empower_classification_placeholder" hidden="1">
            <a:extLst>
              <a:ext uri="{FF2B5EF4-FFF2-40B4-BE49-F238E27FC236}">
                <a16:creationId xmlns:a16="http://schemas.microsoft.com/office/drawing/2014/main" id="{4E82CE8C-8E20-4C1A-B65C-F8A30CF5A153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5" name="empower_date_placeholder">
            <a:extLst>
              <a:ext uri="{FF2B5EF4-FFF2-40B4-BE49-F238E27FC236}">
                <a16:creationId xmlns:a16="http://schemas.microsoft.com/office/drawing/2014/main" id="{D96F0A90-37BC-4B0D-A29D-8711C51DD447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 Left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3744384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Center"/>
          <p:cNvSpPr>
            <a:spLocks noGrp="1"/>
          </p:cNvSpPr>
          <p:nvPr>
            <p:ph sz="quarter" idx="14" hasCustomPrompt="1"/>
          </p:nvPr>
        </p:nvSpPr>
        <p:spPr>
          <a:xfrm>
            <a:off x="4262399" y="1268414"/>
            <a:ext cx="3672000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Right"/>
          <p:cNvSpPr>
            <a:spLocks noGrp="1"/>
          </p:cNvSpPr>
          <p:nvPr>
            <p:ph sz="quarter" idx="15" hasCustomPrompt="1"/>
          </p:nvPr>
        </p:nvSpPr>
        <p:spPr>
          <a:xfrm>
            <a:off x="8113184" y="1268414"/>
            <a:ext cx="3744416" cy="511333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A635AE4-FE20-4282-BFFD-96EBDCED60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96E14A5B-9E91-4287-8D3D-9F9C469D8ECA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210BD89C-2BAC-459E-A79D-05B6C0B33362}"/>
              </a:ext>
            </a:extLst>
          </p:cNvPr>
          <p:cNvSpPr>
            <a:spLocks noGrp="1"/>
          </p:cNvSpPr>
          <p:nvPr>
            <p:ph type="dt" sz="half" idx="16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2" name="Footer Placeholder 11" hidden="1">
            <a:extLst>
              <a:ext uri="{FF2B5EF4-FFF2-40B4-BE49-F238E27FC236}">
                <a16:creationId xmlns:a16="http://schemas.microsoft.com/office/drawing/2014/main" id="{13A018B2-30A4-435D-A599-2BE57EAB5CBC}"/>
              </a:ext>
            </a:extLst>
          </p:cNvPr>
          <p:cNvSpPr>
            <a:spLocks noGrp="1"/>
          </p:cNvSpPr>
          <p:nvPr>
            <p:ph type="ftr" sz="quarter" idx="17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 hidden="1">
            <a:extLst>
              <a:ext uri="{FF2B5EF4-FFF2-40B4-BE49-F238E27FC236}">
                <a16:creationId xmlns:a16="http://schemas.microsoft.com/office/drawing/2014/main" id="{B6CA23A5-CFDD-4B39-B853-6A18A878BFBF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226441E8-60EA-42A3-B978-BA612ACACF40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pos="4997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5110">
          <p15:clr>
            <a:srgbClr val="FBAE40"/>
          </p15:clr>
        </p15:guide>
        <p15:guide id="7" pos="211">
          <p15:clr>
            <a:srgbClr val="FBAE40"/>
          </p15:clr>
        </p15:guide>
        <p15:guide id="8" pos="746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Row |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mpower_additionalText_placeholder" hidden="1">
            <a:extLst>
              <a:ext uri="{FF2B5EF4-FFF2-40B4-BE49-F238E27FC236}">
                <a16:creationId xmlns:a16="http://schemas.microsoft.com/office/drawing/2014/main" id="{488416C1-009C-4276-862C-859A39D89869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B192327F-A51B-41E2-B3F1-79934B28290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6" name="empower_proprietary_placeholder">
            <a:extLst>
              <a:ext uri="{FF2B5EF4-FFF2-40B4-BE49-F238E27FC236}">
                <a16:creationId xmlns:a16="http://schemas.microsoft.com/office/drawing/2014/main" id="{EE529511-279F-4E8D-B98F-7745CB480D7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8" name="empower_draft_placeholder" hidden="1">
            <a:extLst>
              <a:ext uri="{FF2B5EF4-FFF2-40B4-BE49-F238E27FC236}">
                <a16:creationId xmlns:a16="http://schemas.microsoft.com/office/drawing/2014/main" id="{7712C297-5B52-4E05-AEC3-8C81F2A74EE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empower_footer_placeholder">
            <a:extLst>
              <a:ext uri="{FF2B5EF4-FFF2-40B4-BE49-F238E27FC236}">
                <a16:creationId xmlns:a16="http://schemas.microsoft.com/office/drawing/2014/main" id="{C492E0D9-97C5-4A27-B585-4460769C4D6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empower_classification_attention_placeholder" hidden="1">
            <a:extLst>
              <a:ext uri="{FF2B5EF4-FFF2-40B4-BE49-F238E27FC236}">
                <a16:creationId xmlns:a16="http://schemas.microsoft.com/office/drawing/2014/main" id="{EB4DD739-504C-48CA-BA98-DEE0B3A91EAB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4" name="empower_classification_placeholder" hidden="1">
            <a:extLst>
              <a:ext uri="{FF2B5EF4-FFF2-40B4-BE49-F238E27FC236}">
                <a16:creationId xmlns:a16="http://schemas.microsoft.com/office/drawing/2014/main" id="{D547197E-1EC3-47AA-B644-4B7771421A2B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5B4084F1-8114-4C22-84F5-3D14817A7904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Content Top"/>
          <p:cNvSpPr>
            <a:spLocks noGrp="1"/>
          </p:cNvSpPr>
          <p:nvPr>
            <p:ph sz="quarter" idx="13" hasCustomPrompt="1"/>
          </p:nvPr>
        </p:nvSpPr>
        <p:spPr>
          <a:xfrm>
            <a:off x="334800" y="1268414"/>
            <a:ext cx="11521280" cy="1368425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Content Left"/>
          <p:cNvSpPr>
            <a:spLocks noGrp="1"/>
          </p:cNvSpPr>
          <p:nvPr>
            <p:ph sz="quarter" idx="14" hasCustomPrompt="1"/>
          </p:nvPr>
        </p:nvSpPr>
        <p:spPr>
          <a:xfrm>
            <a:off x="334800" y="2781300"/>
            <a:ext cx="3744000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Center"/>
          <p:cNvSpPr>
            <a:spLocks noGrp="1"/>
          </p:cNvSpPr>
          <p:nvPr>
            <p:ph sz="quarter" idx="15" hasCustomPrompt="1"/>
          </p:nvPr>
        </p:nvSpPr>
        <p:spPr>
          <a:xfrm>
            <a:off x="4259262" y="2781300"/>
            <a:ext cx="3673475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Content Right"/>
          <p:cNvSpPr>
            <a:spLocks noGrp="1"/>
          </p:cNvSpPr>
          <p:nvPr>
            <p:ph sz="quarter" idx="16" hasCustomPrompt="1"/>
          </p:nvPr>
        </p:nvSpPr>
        <p:spPr>
          <a:xfrm>
            <a:off x="8113186" y="2781300"/>
            <a:ext cx="3744383" cy="3600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  <a:lvl2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2pPr>
            <a:lvl3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3pPr>
            <a:lvl4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4pPr>
            <a:lvl5pPr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C581746-1B2C-4D98-9755-6221A3ED9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LOGO PROTECTION" hidden="1">
            <a:extLst>
              <a:ext uri="{FF2B5EF4-FFF2-40B4-BE49-F238E27FC236}">
                <a16:creationId xmlns:a16="http://schemas.microsoft.com/office/drawing/2014/main" id="{7AAAECD1-71D2-46B6-BF2D-6007823BA888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EA8AF054-4363-4E54-A605-8A5E7CD05422}"/>
              </a:ext>
            </a:extLst>
          </p:cNvPr>
          <p:cNvSpPr>
            <a:spLocks noGrp="1"/>
          </p:cNvSpPr>
          <p:nvPr>
            <p:ph type="dt" sz="half" idx="17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C839DAF8-6F4C-441B-B45B-348B7EA8B4B3}"/>
              </a:ext>
            </a:extLst>
          </p:cNvPr>
          <p:cNvSpPr>
            <a:spLocks noGrp="1"/>
          </p:cNvSpPr>
          <p:nvPr>
            <p:ph type="ftr" sz="quarter" idx="18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0CBA086A-526B-43F0-BEDE-EC3219CC7834}"/>
              </a:ext>
            </a:extLst>
          </p:cNvPr>
          <p:cNvSpPr>
            <a:spLocks noGrp="1"/>
          </p:cNvSpPr>
          <p:nvPr>
            <p:ph type="sldNum" sz="quarter" idx="19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3" name="MIO_Placeholder_Mapping" hidden="1">
            <a:extLst>
              <a:ext uri="{FF2B5EF4-FFF2-40B4-BE49-F238E27FC236}">
                <a16:creationId xmlns:a16="http://schemas.microsoft.com/office/drawing/2014/main" id="{F76E7CBE-7230-4110-85FB-3718D4B81343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4997">
          <p15:clr>
            <a:srgbClr val="FBAE40"/>
          </p15:clr>
        </p15:guide>
        <p15:guide id="2" pos="5110">
          <p15:clr>
            <a:srgbClr val="FBAE40"/>
          </p15:clr>
        </p15:guide>
        <p15:guide id="3" pos="7469">
          <p15:clr>
            <a:srgbClr val="FBAE40"/>
          </p15:clr>
        </p15:guide>
        <p15:guide id="4" pos="2683">
          <p15:clr>
            <a:srgbClr val="FBAE40"/>
          </p15:clr>
        </p15:guide>
        <p15:guide id="5" pos="2570">
          <p15:clr>
            <a:srgbClr val="FBAE40"/>
          </p15:clr>
        </p15:guide>
        <p15:guide id="6" pos="211">
          <p15:clr>
            <a:srgbClr val="FBAE40"/>
          </p15:clr>
        </p15:guide>
        <p15:guide id="7" orient="horz" pos="799">
          <p15:clr>
            <a:srgbClr val="FBAE40"/>
          </p15:clr>
        </p15:guide>
        <p15:guide id="8" orient="horz" pos="4020">
          <p15:clr>
            <a:srgbClr val="FBAE40"/>
          </p15:clr>
        </p15:guide>
        <p15:guide id="9" orient="horz" pos="1661">
          <p15:clr>
            <a:srgbClr val="FBAE40"/>
          </p15:clr>
        </p15:guide>
        <p15:guide id="10" orient="horz" pos="175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mpower_additionalText_placeholder" hidden="1">
            <a:extLst>
              <a:ext uri="{FF2B5EF4-FFF2-40B4-BE49-F238E27FC236}">
                <a16:creationId xmlns:a16="http://schemas.microsoft.com/office/drawing/2014/main" id="{5BFFD0DD-DDFD-422B-86D9-F164E68C0538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341"/>
            <a:ext cx="1728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DF070F93-7F88-456A-894C-885F8AC591A3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6" name="empower_proprietary_placeholder">
            <a:extLst>
              <a:ext uri="{FF2B5EF4-FFF2-40B4-BE49-F238E27FC236}">
                <a16:creationId xmlns:a16="http://schemas.microsoft.com/office/drawing/2014/main" id="{9A5FF993-F527-4569-A066-E8D346767DE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341"/>
            <a:ext cx="97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09C3987-21ED-4B60-B90F-837FB1F2A7A5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341"/>
            <a:ext cx="360362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C33D0117-4C9D-47FC-BBAF-7D90814DB7C7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341"/>
            <a:ext cx="3096343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40F47B66-9156-4480-85AF-99EB0563F553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341"/>
            <a:ext cx="971855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14" name="empower_classification_placeholder" hidden="1">
            <a:extLst>
              <a:ext uri="{FF2B5EF4-FFF2-40B4-BE49-F238E27FC236}">
                <a16:creationId xmlns:a16="http://schemas.microsoft.com/office/drawing/2014/main" id="{B1D76006-023D-437E-80D1-B8FC83CA1329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341"/>
            <a:ext cx="973251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6" name="empower_date_placeholder">
            <a:extLst>
              <a:ext uri="{FF2B5EF4-FFF2-40B4-BE49-F238E27FC236}">
                <a16:creationId xmlns:a16="http://schemas.microsoft.com/office/drawing/2014/main" id="{71DC81B7-1CCA-48F9-8AB9-34BBC16340CF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341"/>
            <a:ext cx="612000" cy="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8" name="Content Left">
            <a:extLst>
              <a:ext uri="{FF2B5EF4-FFF2-40B4-BE49-F238E27FC236}">
                <a16:creationId xmlns:a16="http://schemas.microsoft.com/office/drawing/2014/main" id="{371B7856-37AA-4EBD-9A28-1045DC90A92A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34799" y="1268414"/>
            <a:ext cx="2808000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Center Left">
            <a:extLst>
              <a:ext uri="{FF2B5EF4-FFF2-40B4-BE49-F238E27FC236}">
                <a16:creationId xmlns:a16="http://schemas.microsoft.com/office/drawing/2014/main" id="{AB4408A9-DF90-4D32-8AE8-9278539718C0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24225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Center Right">
            <a:extLst>
              <a:ext uri="{FF2B5EF4-FFF2-40B4-BE49-F238E27FC236}">
                <a16:creationId xmlns:a16="http://schemas.microsoft.com/office/drawing/2014/main" id="{FFF96914-9970-46DB-82A4-AB1B8011037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203950" y="1268414"/>
            <a:ext cx="2663825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Right">
            <a:extLst>
              <a:ext uri="{FF2B5EF4-FFF2-40B4-BE49-F238E27FC236}">
                <a16:creationId xmlns:a16="http://schemas.microsoft.com/office/drawing/2014/main" id="{6803C6B1-D864-4BE6-AE1F-CA280F4DAB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048750" y="1268414"/>
            <a:ext cx="2807593" cy="5113338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DD773CC-FCEC-46C8-A75B-E70A26A7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FC67C23C-8514-4FAA-ABF5-040B63DA67C4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735BE885-8732-4220-942B-E6D8F286274D}"/>
              </a:ext>
            </a:extLst>
          </p:cNvPr>
          <p:cNvSpPr>
            <a:spLocks noGrp="1"/>
          </p:cNvSpPr>
          <p:nvPr>
            <p:ph type="dt" sz="half" idx="24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3" name="Footer Placeholder 12" hidden="1">
            <a:extLst>
              <a:ext uri="{FF2B5EF4-FFF2-40B4-BE49-F238E27FC236}">
                <a16:creationId xmlns:a16="http://schemas.microsoft.com/office/drawing/2014/main" id="{30570D12-AEFF-4406-B206-CB0D80D8FF49}"/>
              </a:ext>
            </a:extLst>
          </p:cNvPr>
          <p:cNvSpPr>
            <a:spLocks noGrp="1"/>
          </p:cNvSpPr>
          <p:nvPr>
            <p:ph type="ftr" sz="quarter" idx="25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 hidden="1">
            <a:extLst>
              <a:ext uri="{FF2B5EF4-FFF2-40B4-BE49-F238E27FC236}">
                <a16:creationId xmlns:a16="http://schemas.microsoft.com/office/drawing/2014/main" id="{C49E2653-C8D1-4594-B3A4-0606A88CBB62}"/>
              </a:ext>
            </a:extLst>
          </p:cNvPr>
          <p:cNvSpPr>
            <a:spLocks noGrp="1"/>
          </p:cNvSpPr>
          <p:nvPr>
            <p:ph type="sldNum" sz="quarter" idx="26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18" name="MIO_Placeholder_Mapping" hidden="1">
            <a:extLst>
              <a:ext uri="{FF2B5EF4-FFF2-40B4-BE49-F238E27FC236}">
                <a16:creationId xmlns:a16="http://schemas.microsoft.com/office/drawing/2014/main" id="{12ADA7AE-DD1C-409A-B0A5-6D14FF7BF270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4020">
          <p15:clr>
            <a:srgbClr val="FBAE40"/>
          </p15:clr>
        </p15:guide>
        <p15:guide id="3" pos="7469">
          <p15:clr>
            <a:srgbClr val="FBAE40"/>
          </p15:clr>
        </p15:guide>
        <p15:guide id="4" pos="211">
          <p15:clr>
            <a:srgbClr val="FBAE40"/>
          </p15:clr>
        </p15:guide>
        <p15:guide id="5" pos="3908">
          <p15:clr>
            <a:srgbClr val="FBAE40"/>
          </p15:clr>
        </p15:guide>
        <p15:guide id="6" pos="3772">
          <p15:clr>
            <a:srgbClr val="FBAE40"/>
          </p15:clr>
        </p15:guide>
        <p15:guide id="7" pos="5586">
          <p15:clr>
            <a:srgbClr val="FBAE40"/>
          </p15:clr>
        </p15:guide>
        <p15:guide id="8" pos="5700">
          <p15:clr>
            <a:srgbClr val="FBAE40"/>
          </p15:clr>
        </p15:guide>
        <p15:guide id="9" pos="1980">
          <p15:clr>
            <a:srgbClr val="FBAE40"/>
          </p15:clr>
        </p15:guide>
        <p15:guide id="10" pos="209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Row |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mpower_additionalText_placeholder" hidden="1">
            <a:extLst>
              <a:ext uri="{FF2B5EF4-FFF2-40B4-BE49-F238E27FC236}">
                <a16:creationId xmlns:a16="http://schemas.microsoft.com/office/drawing/2014/main" id="{598DE9EE-A198-41B5-9814-41C66F96D3B0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empower_document_placeholder" hidden="1">
            <a:extLst>
              <a:ext uri="{FF2B5EF4-FFF2-40B4-BE49-F238E27FC236}">
                <a16:creationId xmlns:a16="http://schemas.microsoft.com/office/drawing/2014/main" id="{0AFB1D71-5FD7-446C-90B5-1DE68C513BD6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6" name="empower_proprietary_placeholder">
            <a:extLst>
              <a:ext uri="{FF2B5EF4-FFF2-40B4-BE49-F238E27FC236}">
                <a16:creationId xmlns:a16="http://schemas.microsoft.com/office/drawing/2014/main" id="{57168C6C-B95E-4260-9301-8D1D5988F67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7" name="empower_draft_placeholder" hidden="1">
            <a:extLst>
              <a:ext uri="{FF2B5EF4-FFF2-40B4-BE49-F238E27FC236}">
                <a16:creationId xmlns:a16="http://schemas.microsoft.com/office/drawing/2014/main" id="{729E2230-F28C-4139-A2F7-536C0BDB8E99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mpower_footer_placeholder">
            <a:extLst>
              <a:ext uri="{FF2B5EF4-FFF2-40B4-BE49-F238E27FC236}">
                <a16:creationId xmlns:a16="http://schemas.microsoft.com/office/drawing/2014/main" id="{2A98BB16-D9CD-4785-A71C-21C57A554883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classification_attention_placeholder" hidden="1">
            <a:extLst>
              <a:ext uri="{FF2B5EF4-FFF2-40B4-BE49-F238E27FC236}">
                <a16:creationId xmlns:a16="http://schemas.microsoft.com/office/drawing/2014/main" id="{333A1F8F-A990-434A-92C1-D59A014E7AFF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11" name="empower_classification_placeholder" hidden="1">
            <a:extLst>
              <a:ext uri="{FF2B5EF4-FFF2-40B4-BE49-F238E27FC236}">
                <a16:creationId xmlns:a16="http://schemas.microsoft.com/office/drawing/2014/main" id="{DBAA7875-DC7B-4CB1-AFAA-A99AEDD01BF7}"/>
              </a:ext>
            </a:extLst>
          </p:cNvPr>
          <p:cNvSpPr txBox="1"/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15" name="empower_date_placeholder">
            <a:extLst>
              <a:ext uri="{FF2B5EF4-FFF2-40B4-BE49-F238E27FC236}">
                <a16:creationId xmlns:a16="http://schemas.microsoft.com/office/drawing/2014/main" id="{5743D8EF-9336-4669-BBD9-501D062A3DB4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  <a:endParaRPr lang="en-US" sz="800" kern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Content Top">
            <a:extLst>
              <a:ext uri="{FF2B5EF4-FFF2-40B4-BE49-F238E27FC236}">
                <a16:creationId xmlns:a16="http://schemas.microsoft.com/office/drawing/2014/main" id="{B528FDA5-64C4-4079-B7B7-97722BA30039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34800" y="1268414"/>
            <a:ext cx="11521280" cy="1368425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2" name="Content Left">
            <a:extLst>
              <a:ext uri="{FF2B5EF4-FFF2-40B4-BE49-F238E27FC236}">
                <a16:creationId xmlns:a16="http://schemas.microsoft.com/office/drawing/2014/main" id="{11455573-DB68-4634-9EB0-10FDA72EB09C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34800" y="2781300"/>
            <a:ext cx="2808000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Center Left">
            <a:extLst>
              <a:ext uri="{FF2B5EF4-FFF2-40B4-BE49-F238E27FC236}">
                <a16:creationId xmlns:a16="http://schemas.microsoft.com/office/drawing/2014/main" id="{DF6A34C2-8D0D-4C18-BD01-86B1344A92D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24225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Center Right">
            <a:extLst>
              <a:ext uri="{FF2B5EF4-FFF2-40B4-BE49-F238E27FC236}">
                <a16:creationId xmlns:a16="http://schemas.microsoft.com/office/drawing/2014/main" id="{A331F240-D4BB-4096-BFB7-002D583A4FC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03950" y="2781300"/>
            <a:ext cx="2663825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" name="Content Right">
            <a:extLst>
              <a:ext uri="{FF2B5EF4-FFF2-40B4-BE49-F238E27FC236}">
                <a16:creationId xmlns:a16="http://schemas.microsoft.com/office/drawing/2014/main" id="{2BEB3BE2-22F6-4B6B-AB28-F38AB449DED5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9048750" y="2781300"/>
            <a:ext cx="2807593" cy="3600451"/>
          </a:xfrm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  <a:lvl2pPr>
              <a:defRPr>
                <a:latin typeface="+mn-lt"/>
                <a:ea typeface="+mn-ea"/>
                <a:cs typeface="+mn-cs"/>
              </a:defRPr>
            </a:lvl2pPr>
            <a:lvl3pPr>
              <a:defRPr>
                <a:latin typeface="+mn-lt"/>
                <a:ea typeface="+mn-ea"/>
                <a:cs typeface="+mn-cs"/>
              </a:defRPr>
            </a:lvl3pPr>
            <a:lvl4pPr>
              <a:defRPr>
                <a:latin typeface="+mn-lt"/>
                <a:ea typeface="+mn-ea"/>
                <a:cs typeface="+mn-cs"/>
              </a:defRPr>
            </a:lvl4pPr>
            <a:lvl5pPr>
              <a:defRPr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noProof="0"/>
              <a:t>Click to edit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9A27F18-A46A-4C29-AB62-7BEB5215CA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4" name="LOGO PROTECTION" hidden="1">
            <a:extLst>
              <a:ext uri="{FF2B5EF4-FFF2-40B4-BE49-F238E27FC236}">
                <a16:creationId xmlns:a16="http://schemas.microsoft.com/office/drawing/2014/main" id="{DDE018F7-7CB9-4F69-872D-4609CBE453C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10131283" y="1"/>
            <a:ext cx="2060717" cy="836712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580E7AAC-C545-4F05-8939-1B218CC948D8}"/>
              </a:ext>
            </a:extLst>
          </p:cNvPr>
          <p:cNvSpPr>
            <a:spLocks noGrp="1"/>
          </p:cNvSpPr>
          <p:nvPr>
            <p:ph type="dt" sz="half" idx="26"/>
            <p:custDataLst>
              <p:tags r:id="rId10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86E86CFC-21FB-497B-BD25-729619D70F13}"/>
              </a:ext>
            </a:extLst>
          </p:cNvPr>
          <p:cNvSpPr>
            <a:spLocks noGrp="1"/>
          </p:cNvSpPr>
          <p:nvPr>
            <p:ph type="ftr" sz="quarter" idx="27"/>
            <p:custDataLst>
              <p:tags r:id="rId1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 hidden="1">
            <a:extLst>
              <a:ext uri="{FF2B5EF4-FFF2-40B4-BE49-F238E27FC236}">
                <a16:creationId xmlns:a16="http://schemas.microsoft.com/office/drawing/2014/main" id="{C7A23CE7-AF5A-4245-A417-6A94DA58E485}"/>
              </a:ext>
            </a:extLst>
          </p:cNvPr>
          <p:cNvSpPr>
            <a:spLocks noGrp="1"/>
          </p:cNvSpPr>
          <p:nvPr>
            <p:ph type="sldNum" sz="quarter" idx="28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19" name="MIO_Placeholder_Mapping" hidden="1">
            <a:extLst>
              <a:ext uri="{FF2B5EF4-FFF2-40B4-BE49-F238E27FC236}">
                <a16:creationId xmlns:a16="http://schemas.microsoft.com/office/drawing/2014/main" id="{E3241B79-27A8-4873-89EC-D6F0564709E7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1661">
          <p15:clr>
            <a:srgbClr val="FBAE40"/>
          </p15:clr>
        </p15:guide>
        <p15:guide id="3" orient="horz" pos="1752">
          <p15:clr>
            <a:srgbClr val="FBAE40"/>
          </p15:clr>
        </p15:guide>
        <p15:guide id="4" orient="horz" pos="4020">
          <p15:clr>
            <a:srgbClr val="FBAE40"/>
          </p15:clr>
        </p15:guide>
        <p15:guide id="5" pos="1980">
          <p15:clr>
            <a:srgbClr val="FBAE40"/>
          </p15:clr>
        </p15:guide>
        <p15:guide id="6" pos="211">
          <p15:clr>
            <a:srgbClr val="FBAE40"/>
          </p15:clr>
        </p15:guide>
        <p15:guide id="7" pos="2094">
          <p15:clr>
            <a:srgbClr val="FBAE40"/>
          </p15:clr>
        </p15:guide>
        <p15:guide id="8" pos="3772">
          <p15:clr>
            <a:srgbClr val="FBAE40"/>
          </p15:clr>
        </p15:guide>
        <p15:guide id="9" pos="3908">
          <p15:clr>
            <a:srgbClr val="FBAE40"/>
          </p15:clr>
        </p15:guide>
        <p15:guide id="10" pos="5586">
          <p15:clr>
            <a:srgbClr val="FBAE40"/>
          </p15:clr>
        </p15:guide>
        <p15:guide id="11" pos="5700">
          <p15:clr>
            <a:srgbClr val="FBAE40"/>
          </p15:clr>
        </p15:guide>
        <p15:guide id="12" pos="74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mpower_additionalText_placeholder" hidden="1">
            <a:extLst>
              <a:ext uri="{FF2B5EF4-FFF2-40B4-BE49-F238E27FC236}">
                <a16:creationId xmlns:a16="http://schemas.microsoft.com/office/drawing/2014/main" id="{8B492BE2-D2A2-481A-B24A-CDE1C12A85F8}"/>
              </a:ext>
            </a:extLst>
          </p:cNvPr>
          <p:cNvSpPr txBox="1"/>
          <p:nvPr>
            <p:custDataLst>
              <p:tags r:id="rId1"/>
            </p:custDataLst>
          </p:nvPr>
        </p:nvSpPr>
        <p:spPr bwMode="auto">
          <a:xfrm>
            <a:off x="2531796" y="6489700"/>
            <a:ext cx="1728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800" b="1" kern="0">
                <a:solidFill>
                  <a:srgbClr val="E30034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pPr lvl="0" algn="l"/>
            <a:endParaRPr lang="en-US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C269EC22-FB11-4D33-A5AD-970FF7AE0E7D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 rot="16200000">
            <a:off x="10757888" y="4960337"/>
            <a:ext cx="2592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7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2" name="empower_proprietary_placeholder">
            <a:extLst>
              <a:ext uri="{FF2B5EF4-FFF2-40B4-BE49-F238E27FC236}">
                <a16:creationId xmlns:a16="http://schemas.microsoft.com/office/drawing/2014/main" id="{4B1BF6CA-DC2D-48CD-962D-066217BE39A2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9444480" y="6489700"/>
            <a:ext cx="97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Infineon Proprietary</a:t>
            </a:r>
          </a:p>
        </p:txBody>
      </p:sp>
      <p:sp>
        <p:nvSpPr>
          <p:cNvPr id="14" name="empower_draft_placeholder" hidden="1">
            <a:extLst>
              <a:ext uri="{FF2B5EF4-FFF2-40B4-BE49-F238E27FC236}">
                <a16:creationId xmlns:a16="http://schemas.microsoft.com/office/drawing/2014/main" id="{884DECEF-9719-4244-AEE1-2AEA4754457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8761190" y="6489700"/>
            <a:ext cx="360362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- DRAFT -</a:t>
            </a:r>
            <a:endParaRPr lang="en-US" sz="800" b="1" kern="0" baseline="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empower_footer_placeholder">
            <a:extLst>
              <a:ext uri="{FF2B5EF4-FFF2-40B4-BE49-F238E27FC236}">
                <a16:creationId xmlns:a16="http://schemas.microsoft.com/office/drawing/2014/main" id="{4E03D739-7852-4964-A407-6FD3B0FC1EEE}"/>
              </a:ext>
            </a:extLst>
          </p:cNvPr>
          <p:cNvSpPr txBox="1"/>
          <p:nvPr>
            <p:custDataLst>
              <p:tags r:id="rId5"/>
            </p:custDataLst>
          </p:nvPr>
        </p:nvSpPr>
        <p:spPr bwMode="auto">
          <a:xfrm>
            <a:off x="4547828" y="6489700"/>
            <a:ext cx="3096343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GB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Copyright © Infineon Technologies AG 2023. All rights reserved.</a:t>
            </a:r>
            <a:endParaRPr lang="en-US" sz="800" kern="0" baseline="0" noProof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empower_classification_attention_placeholder" hidden="1">
            <a:extLst>
              <a:ext uri="{FF2B5EF4-FFF2-40B4-BE49-F238E27FC236}">
                <a16:creationId xmlns:a16="http://schemas.microsoft.com/office/drawing/2014/main" id="{8BB80B65-0382-459F-AC7F-F3D707F65045}"/>
              </a:ext>
            </a:extLst>
          </p:cNvPr>
          <p:cNvSpPr txBox="1"/>
          <p:nvPr>
            <p:custDataLst>
              <p:tags r:id="rId6"/>
            </p:custDataLst>
          </p:nvPr>
        </p:nvSpPr>
        <p:spPr bwMode="auto">
          <a:xfrm>
            <a:off x="1238188" y="6489700"/>
            <a:ext cx="971855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0" name="empower_classification_placeholder" hidden="1">
            <a:extLst>
              <a:ext uri="{FF2B5EF4-FFF2-40B4-BE49-F238E27FC236}">
                <a16:creationId xmlns:a16="http://schemas.microsoft.com/office/drawing/2014/main" id="{35CA1B3C-86AD-43CD-94E9-5A2E81B7D24E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1238188" y="6489700"/>
            <a:ext cx="973251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l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b="1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22" name="empower_date_placeholder">
            <a:extLst>
              <a:ext uri="{FF2B5EF4-FFF2-40B4-BE49-F238E27FC236}">
                <a16:creationId xmlns:a16="http://schemas.microsoft.com/office/drawing/2014/main" id="{8E11CE1F-6424-469C-8957-85A359561FBF}"/>
              </a:ext>
            </a:extLst>
          </p:cNvPr>
          <p:cNvSpPr txBox="1"/>
          <p:nvPr>
            <p:custDataLst>
              <p:tags r:id="rId8"/>
            </p:custDataLst>
          </p:nvPr>
        </p:nvSpPr>
        <p:spPr bwMode="auto">
          <a:xfrm>
            <a:off x="334963" y="6489700"/>
            <a:ext cx="612000" cy="36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800" kern="0" baseline="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14 Sep 2023</a:t>
            </a:r>
          </a:p>
        </p:txBody>
      </p:sp>
      <p:sp>
        <p:nvSpPr>
          <p:cNvPr id="7" name="Date Placeholder 6" hidden="1">
            <a:extLst>
              <a:ext uri="{FF2B5EF4-FFF2-40B4-BE49-F238E27FC236}">
                <a16:creationId xmlns:a16="http://schemas.microsoft.com/office/drawing/2014/main" id="{106A8C73-A6AF-4DF0-8894-BF2EC7AA230E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AB7F0ADB-6E9B-485D-93FC-12BF83F0A67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688F703F-EAD1-4063-8445-95277BEEE9A3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1AE06898-E172-4A77-BE61-DAD235E107B9}"/>
              </a:ext>
            </a:extLst>
          </p:cNvPr>
          <p:cNvSpPr/>
          <p:nvPr userDrawn="1">
            <p:custDataLst>
              <p:tags r:id="rId12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7469" userDrawn="1">
          <p15:clr>
            <a:srgbClr val="FBAE40"/>
          </p15:clr>
        </p15:guide>
        <p15:guide id="2" pos="211" userDrawn="1">
          <p15:clr>
            <a:srgbClr val="FBAE40"/>
          </p15:clr>
        </p15:guide>
        <p15:guide id="3" orient="horz" pos="4020" userDrawn="1">
          <p15:clr>
            <a:srgbClr val="FBAE40"/>
          </p15:clr>
        </p15:guide>
        <p15:guide id="4" orient="horz" pos="79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ullpi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C9A3C9F-7C21-45B3-9124-006DC5D0E6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12281 h 6858000"/>
              <a:gd name="connsiteX3" fmla="*/ 12192000 w 12192000"/>
              <a:gd name="connsiteY3" fmla="*/ 6823094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23094 h 6858000"/>
              <a:gd name="connsiteX7" fmla="*/ 0 w 12192000"/>
              <a:gd name="connsiteY7" fmla="*/ 68122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12281"/>
                </a:lnTo>
                <a:lnTo>
                  <a:pt x="12192000" y="6823094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6823094"/>
                </a:lnTo>
                <a:lnTo>
                  <a:pt x="0" y="6812281"/>
                </a:lnTo>
                <a:close/>
              </a:path>
            </a:pathLst>
          </a:custGeom>
          <a:solidFill>
            <a:srgbClr val="DCD5D7"/>
          </a:solidFill>
        </p:spPr>
        <p:txBody>
          <a:bodyPr wrap="square" tIns="2880000">
            <a:noAutofit/>
          </a:bodyPr>
          <a:lstStyle>
            <a:lvl1pPr algn="ctr">
              <a:buNone/>
              <a:defRPr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MIO_AGENDA_IGNORE_NAVIGATION" hidden="1">
            <a:extLst>
              <a:ext uri="{FF2B5EF4-FFF2-40B4-BE49-F238E27FC236}">
                <a16:creationId xmlns:a16="http://schemas.microsoft.com/office/drawing/2014/main" id="{298E6853-722D-4D8C-A4A5-A6FCEB4A06C0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4" name="MIO_AGENDA_IGNORE_CHAPTER_REFERENCE" hidden="1">
            <a:extLst>
              <a:ext uri="{FF2B5EF4-FFF2-40B4-BE49-F238E27FC236}">
                <a16:creationId xmlns:a16="http://schemas.microsoft.com/office/drawing/2014/main" id="{4C952A04-6CCB-455C-887C-1B9A3B0ACD0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E7D6FAC8-11F4-4964-9B25-EE9D1E189D30}"/>
              </a:ext>
            </a:extLst>
          </p:cNvPr>
          <p:cNvSpPr>
            <a:spLocks noGrp="1"/>
          </p:cNvSpPr>
          <p:nvPr>
            <p:ph type="dt" sz="half" idx="13"/>
            <p:custDataLst>
              <p:tags r:id="rId1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5" name="Footer Placeholder 4" hidden="1">
            <a:extLst>
              <a:ext uri="{FF2B5EF4-FFF2-40B4-BE49-F238E27FC236}">
                <a16:creationId xmlns:a16="http://schemas.microsoft.com/office/drawing/2014/main" id="{B6B82CD2-EA5C-4D03-98C1-175706CF32FC}"/>
              </a:ext>
            </a:extLst>
          </p:cNvPr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 hidden="1">
            <a:extLst>
              <a:ext uri="{FF2B5EF4-FFF2-40B4-BE49-F238E27FC236}">
                <a16:creationId xmlns:a16="http://schemas.microsoft.com/office/drawing/2014/main" id="{6C4E2716-EC8F-40FC-B4F8-3418FB160B39}"/>
              </a:ext>
            </a:extLst>
          </p:cNvPr>
          <p:cNvSpPr>
            <a:spLocks noGrp="1"/>
          </p:cNvSpPr>
          <p:nvPr>
            <p:ph type="sldNum" sz="quarter" idx="15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7" name="MIO_Placeholder_Mapping" hidden="1">
            <a:extLst>
              <a:ext uri="{FF2B5EF4-FFF2-40B4-BE49-F238E27FC236}">
                <a16:creationId xmlns:a16="http://schemas.microsoft.com/office/drawing/2014/main" id="{162DC542-CA6E-49F2-AE52-133D584ED71B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25700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 White">
            <a:extLst>
              <a:ext uri="{FF2B5EF4-FFF2-40B4-BE49-F238E27FC236}">
                <a16:creationId xmlns:a16="http://schemas.microsoft.com/office/drawing/2014/main" id="{8739B1C3-A1A6-48E1-B2C4-F4CE3C824436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LOGO PROTECTION" hidden="1">
            <a:extLst>
              <a:ext uri="{FF2B5EF4-FFF2-40B4-BE49-F238E27FC236}">
                <a16:creationId xmlns:a16="http://schemas.microsoft.com/office/drawing/2014/main" id="{8182E335-5A52-4E3C-BCEC-9507D81BA511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2927650" y="1920766"/>
            <a:ext cx="6336702" cy="3088476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6" name="MIO_AGENDA_LAST_SLIDE" hidden="1">
            <a:extLst>
              <a:ext uri="{FF2B5EF4-FFF2-40B4-BE49-F238E27FC236}">
                <a16:creationId xmlns:a16="http://schemas.microsoft.com/office/drawing/2014/main" id="{45591D6F-6D52-44E5-B3AA-2575CCD4520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2" name="MIO_AGENDA_IGNORE_NAVIGATION" hidden="1">
            <a:extLst>
              <a:ext uri="{FF2B5EF4-FFF2-40B4-BE49-F238E27FC236}">
                <a16:creationId xmlns:a16="http://schemas.microsoft.com/office/drawing/2014/main" id="{C7038F66-C11F-4566-ADAF-A099AF957551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3" name="MIO_AGENDA_IGNORE_CHAPTER_REFERENCE" hidden="1">
            <a:extLst>
              <a:ext uri="{FF2B5EF4-FFF2-40B4-BE49-F238E27FC236}">
                <a16:creationId xmlns:a16="http://schemas.microsoft.com/office/drawing/2014/main" id="{E0318986-8EA2-446A-AFF2-E8441C3AF8A6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 hidden="1">
            <a:extLst>
              <a:ext uri="{FF2B5EF4-FFF2-40B4-BE49-F238E27FC236}">
                <a16:creationId xmlns:a16="http://schemas.microsoft.com/office/drawing/2014/main" id="{087EFA22-3F6E-4210-A8FC-0864CD1DE4EF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4" name="Footer Placeholder 13" hidden="1">
            <a:extLst>
              <a:ext uri="{FF2B5EF4-FFF2-40B4-BE49-F238E27FC236}">
                <a16:creationId xmlns:a16="http://schemas.microsoft.com/office/drawing/2014/main" id="{BDF262C8-30D5-474A-BD81-CA14ACCE51B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 hidden="1">
            <a:extLst>
              <a:ext uri="{FF2B5EF4-FFF2-40B4-BE49-F238E27FC236}">
                <a16:creationId xmlns:a16="http://schemas.microsoft.com/office/drawing/2014/main" id="{3F1C5DF9-A781-4661-8C3B-816A398ADFD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2" name="MIO_Placeholder_Mapping" hidden="1">
            <a:extLst>
              <a:ext uri="{FF2B5EF4-FFF2-40B4-BE49-F238E27FC236}">
                <a16:creationId xmlns:a16="http://schemas.microsoft.com/office/drawing/2014/main" id="{77B07280-C452-41A8-A8A7-B816EB9C3C9E}"/>
              </a:ext>
            </a:extLst>
          </p:cNvPr>
          <p:cNvSpPr/>
          <p:nvPr userDrawn="1">
            <p:custDataLst>
              <p:tags r:id="rId5"/>
            </p:custDataLst>
          </p:nvPr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73CB23E4-ACBF-4CAE-8E36-63B740BD980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448" y="2755984"/>
            <a:ext cx="3077813" cy="134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2701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IFX_PresentationTitle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OGO PROTECTION" hidden="1">
            <a:extLst>
              <a:ext uri="{FF2B5EF4-FFF2-40B4-BE49-F238E27FC236}">
                <a16:creationId xmlns:a16="http://schemas.microsoft.com/office/drawing/2014/main" id="{D04A951B-0B3C-4A20-86D2-B3C8F8FB956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624391" y="5337212"/>
            <a:ext cx="2060717" cy="1116123"/>
          </a:xfrm>
          <a:prstGeom prst="rect">
            <a:avLst/>
          </a:prstGeom>
          <a:solidFill>
            <a:schemeClr val="accent3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7" name="Background White">
            <a:extLst>
              <a:ext uri="{FF2B5EF4-FFF2-40B4-BE49-F238E27FC236}">
                <a16:creationId xmlns:a16="http://schemas.microsoft.com/office/drawing/2014/main" id="{AFE04B5B-4266-446C-AFD4-7F662DB99088}"/>
              </a:ext>
            </a:extLst>
          </p:cNvPr>
          <p:cNvSpPr/>
          <p:nvPr/>
        </p:nvSpPr>
        <p:spPr bwMode="auto">
          <a:xfrm>
            <a:off x="0" y="0"/>
            <a:ext cx="12193200" cy="62539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6000" tIns="96000" rIns="96000" bIns="96000" rtlCol="0" anchor="ctr"/>
          <a:lstStyle/>
          <a:p>
            <a:pPr algn="ctr" eaLnBrk="0" hangingPunct="0"/>
            <a:endParaRPr lang="en-US" sz="2133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78FA743-D255-4464-8B0A-0C6C3C86AF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20" y="1"/>
            <a:ext cx="12192000" cy="5528811"/>
          </a:xfrm>
          <a:custGeom>
            <a:avLst/>
            <a:gdLst>
              <a:gd name="connsiteX0" fmla="*/ 0 w 12192000"/>
              <a:gd name="connsiteY0" fmla="*/ 754254 h 3914479"/>
              <a:gd name="connsiteX1" fmla="*/ 3718844 w 12192000"/>
              <a:gd name="connsiteY1" fmla="*/ 1409987 h 3914479"/>
              <a:gd name="connsiteX2" fmla="*/ 3717075 w 12192000"/>
              <a:gd name="connsiteY2" fmla="*/ 1418748 h 3914479"/>
              <a:gd name="connsiteX3" fmla="*/ 3792675 w 12192000"/>
              <a:gd name="connsiteY3" fmla="*/ 1494348 h 3914479"/>
              <a:gd name="connsiteX4" fmla="*/ 3822102 w 12192000"/>
              <a:gd name="connsiteY4" fmla="*/ 1488407 h 3914479"/>
              <a:gd name="connsiteX5" fmla="*/ 3827476 w 12192000"/>
              <a:gd name="connsiteY5" fmla="*/ 1484784 h 3914479"/>
              <a:gd name="connsiteX6" fmla="*/ 4940342 w 12192000"/>
              <a:gd name="connsiteY6" fmla="*/ 3668903 h 3914479"/>
              <a:gd name="connsiteX7" fmla="*/ 1040095 w 12192000"/>
              <a:gd name="connsiteY7" fmla="*/ 3866924 h 3914479"/>
              <a:gd name="connsiteX8" fmla="*/ 0 w 12192000"/>
              <a:gd name="connsiteY8" fmla="*/ 3914479 h 3914479"/>
              <a:gd name="connsiteX9" fmla="*/ 8538152 w 12192000"/>
              <a:gd name="connsiteY9" fmla="*/ 0 h 3914479"/>
              <a:gd name="connsiteX10" fmla="*/ 12192000 w 12192000"/>
              <a:gd name="connsiteY10" fmla="*/ 0 h 3914479"/>
              <a:gd name="connsiteX11" fmla="*/ 12192000 w 12192000"/>
              <a:gd name="connsiteY11" fmla="*/ 1782101 h 3914479"/>
              <a:gd name="connsiteX12" fmla="*/ 4684292 w 12192000"/>
              <a:gd name="connsiteY12" fmla="*/ 0 h 3914479"/>
              <a:gd name="connsiteX13" fmla="*/ 8509181 w 12192000"/>
              <a:gd name="connsiteY13" fmla="*/ 0 h 3914479"/>
              <a:gd name="connsiteX14" fmla="*/ 12192000 w 12192000"/>
              <a:gd name="connsiteY14" fmla="*/ 1796231 h 3914479"/>
              <a:gd name="connsiteX15" fmla="*/ 12192000 w 12192000"/>
              <a:gd name="connsiteY15" fmla="*/ 3300727 h 3914479"/>
              <a:gd name="connsiteX16" fmla="*/ 4954235 w 12192000"/>
              <a:gd name="connsiteY16" fmla="*/ 3668198 h 3914479"/>
              <a:gd name="connsiteX17" fmla="*/ 3838086 w 12192000"/>
              <a:gd name="connsiteY17" fmla="*/ 1477631 h 3914479"/>
              <a:gd name="connsiteX18" fmla="*/ 3846133 w 12192000"/>
              <a:gd name="connsiteY18" fmla="*/ 1472206 h 3914479"/>
              <a:gd name="connsiteX19" fmla="*/ 3868275 w 12192000"/>
              <a:gd name="connsiteY19" fmla="*/ 1418748 h 3914479"/>
              <a:gd name="connsiteX20" fmla="*/ 3846133 w 12192000"/>
              <a:gd name="connsiteY20" fmla="*/ 1365291 h 3914479"/>
              <a:gd name="connsiteX21" fmla="*/ 3835600 w 12192000"/>
              <a:gd name="connsiteY21" fmla="*/ 1358189 h 3914479"/>
              <a:gd name="connsiteX22" fmla="*/ 0 w 12192000"/>
              <a:gd name="connsiteY22" fmla="*/ 0 h 3914479"/>
              <a:gd name="connsiteX23" fmla="*/ 4669316 w 12192000"/>
              <a:gd name="connsiteY23" fmla="*/ 0 h 3914479"/>
              <a:gd name="connsiteX24" fmla="*/ 3825063 w 12192000"/>
              <a:gd name="connsiteY24" fmla="*/ 1351086 h 3914479"/>
              <a:gd name="connsiteX25" fmla="*/ 3822102 w 12192000"/>
              <a:gd name="connsiteY25" fmla="*/ 1349089 h 3914479"/>
              <a:gd name="connsiteX26" fmla="*/ 3792675 w 12192000"/>
              <a:gd name="connsiteY26" fmla="*/ 1343148 h 3914479"/>
              <a:gd name="connsiteX27" fmla="*/ 3723016 w 12192000"/>
              <a:gd name="connsiteY27" fmla="*/ 1389321 h 3914479"/>
              <a:gd name="connsiteX28" fmla="*/ 3721358 w 12192000"/>
              <a:gd name="connsiteY28" fmla="*/ 1397534 h 3914479"/>
              <a:gd name="connsiteX29" fmla="*/ 0 w 12192000"/>
              <a:gd name="connsiteY29" fmla="*/ 741358 h 3914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0" h="3914479">
                <a:moveTo>
                  <a:pt x="0" y="754254"/>
                </a:moveTo>
                <a:lnTo>
                  <a:pt x="3718844" y="1409987"/>
                </a:lnTo>
                <a:lnTo>
                  <a:pt x="3717075" y="1418748"/>
                </a:lnTo>
                <a:cubicBezTo>
                  <a:pt x="3717075" y="1460501"/>
                  <a:pt x="3750922" y="1494348"/>
                  <a:pt x="3792675" y="1494348"/>
                </a:cubicBezTo>
                <a:cubicBezTo>
                  <a:pt x="3803114" y="1494348"/>
                  <a:pt x="3813058" y="1492233"/>
                  <a:pt x="3822102" y="1488407"/>
                </a:cubicBezTo>
                <a:lnTo>
                  <a:pt x="3827476" y="1484784"/>
                </a:lnTo>
                <a:lnTo>
                  <a:pt x="4940342" y="3668903"/>
                </a:lnTo>
                <a:lnTo>
                  <a:pt x="1040095" y="3866924"/>
                </a:lnTo>
                <a:lnTo>
                  <a:pt x="0" y="3914479"/>
                </a:lnTo>
                <a:close/>
                <a:moveTo>
                  <a:pt x="8538152" y="0"/>
                </a:moveTo>
                <a:lnTo>
                  <a:pt x="12192000" y="0"/>
                </a:lnTo>
                <a:lnTo>
                  <a:pt x="12192000" y="1782101"/>
                </a:lnTo>
                <a:close/>
                <a:moveTo>
                  <a:pt x="4684292" y="0"/>
                </a:moveTo>
                <a:lnTo>
                  <a:pt x="8509181" y="0"/>
                </a:lnTo>
                <a:lnTo>
                  <a:pt x="12192000" y="1796231"/>
                </a:lnTo>
                <a:lnTo>
                  <a:pt x="12192000" y="3300727"/>
                </a:lnTo>
                <a:lnTo>
                  <a:pt x="4954235" y="3668198"/>
                </a:lnTo>
                <a:lnTo>
                  <a:pt x="3838086" y="1477631"/>
                </a:lnTo>
                <a:lnTo>
                  <a:pt x="3846133" y="1472206"/>
                </a:lnTo>
                <a:cubicBezTo>
                  <a:pt x="3859814" y="1458525"/>
                  <a:pt x="3868275" y="1439625"/>
                  <a:pt x="3868275" y="1418748"/>
                </a:cubicBezTo>
                <a:cubicBezTo>
                  <a:pt x="3868275" y="1397872"/>
                  <a:pt x="3859814" y="1378972"/>
                  <a:pt x="3846133" y="1365291"/>
                </a:cubicBezTo>
                <a:lnTo>
                  <a:pt x="3835600" y="1358189"/>
                </a:lnTo>
                <a:close/>
                <a:moveTo>
                  <a:pt x="0" y="0"/>
                </a:moveTo>
                <a:lnTo>
                  <a:pt x="4669316" y="0"/>
                </a:lnTo>
                <a:lnTo>
                  <a:pt x="3825063" y="1351086"/>
                </a:lnTo>
                <a:lnTo>
                  <a:pt x="3822102" y="1349089"/>
                </a:lnTo>
                <a:cubicBezTo>
                  <a:pt x="3813058" y="1345264"/>
                  <a:pt x="3803114" y="1343148"/>
                  <a:pt x="3792675" y="1343148"/>
                </a:cubicBezTo>
                <a:cubicBezTo>
                  <a:pt x="3761361" y="1343148"/>
                  <a:pt x="3734493" y="1362187"/>
                  <a:pt x="3723016" y="1389321"/>
                </a:cubicBezTo>
                <a:lnTo>
                  <a:pt x="3721358" y="1397534"/>
                </a:lnTo>
                <a:lnTo>
                  <a:pt x="0" y="741358"/>
                </a:lnTo>
                <a:close/>
              </a:path>
            </a:pathLst>
          </a:custGeom>
          <a:blipFill dpi="0" rotWithShape="1">
            <a:blip r:embed="rId7">
              <a:alphaModFix amt="45000"/>
            </a:blip>
            <a:srcRect/>
            <a:stretch>
              <a:fillRect/>
            </a:stretch>
          </a:blipFill>
        </p:spPr>
        <p:txBody>
          <a:bodyPr wrap="square" bIns="828000" anchor="ctr" anchorCtr="1">
            <a:noAutofit/>
          </a:bodyPr>
          <a:lstStyle>
            <a:lvl1pPr>
              <a:buFontTx/>
              <a:buNone/>
              <a:defRPr sz="1600" baseline="0"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 dirty="0"/>
              <a:t>Click icon to add picture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DDFB9099-E080-4657-A124-1583A738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1" y="4619032"/>
            <a:ext cx="10836000" cy="648000"/>
          </a:xfrm>
        </p:spPr>
        <p:txBody>
          <a:bodyPr anchor="b"/>
          <a:lstStyle>
            <a:lvl1pPr algn="l">
              <a:defRPr sz="3600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Please type in title</a:t>
            </a:r>
          </a:p>
        </p:txBody>
      </p:sp>
      <p:sp>
        <p:nvSpPr>
          <p:cNvPr id="36" name="Subtitle"/>
          <p:cNvSpPr>
            <a:spLocks noGrp="1"/>
          </p:cNvSpPr>
          <p:nvPr>
            <p:ph type="subTitle" idx="1" hasCustomPrompt="1"/>
          </p:nvPr>
        </p:nvSpPr>
        <p:spPr>
          <a:xfrm>
            <a:off x="624000" y="5662800"/>
            <a:ext cx="8280000" cy="612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>
              <a:spcAft>
                <a:spcPts val="0"/>
              </a:spcAft>
              <a:buNone/>
              <a:defRPr lang="en-GB" sz="20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Author (department)</a:t>
            </a:r>
            <a:br>
              <a:rPr lang="en-US" noProof="0"/>
            </a:br>
            <a:r>
              <a:rPr lang="en-US" noProof="0"/>
              <a:t>Date</a:t>
            </a:r>
          </a:p>
        </p:txBody>
      </p:sp>
      <p:sp>
        <p:nvSpPr>
          <p:cNvPr id="8" name="empower_classification_attention_placeholder" hidden="1">
            <a:extLst>
              <a:ext uri="{FF2B5EF4-FFF2-40B4-BE49-F238E27FC236}">
                <a16:creationId xmlns:a16="http://schemas.microsoft.com/office/drawing/2014/main" id="{597455C0-1C86-4D66-BC01-C39FC0636301}"/>
              </a:ext>
            </a:extLst>
          </p:cNvPr>
          <p:cNvSpPr txBox="1"/>
          <p:nvPr>
            <p:custDataLst>
              <p:tags r:id="rId2"/>
            </p:custDataLst>
          </p:nvPr>
        </p:nvSpPr>
        <p:spPr bwMode="auto">
          <a:xfrm>
            <a:off x="5411800" y="6501600"/>
            <a:ext cx="13684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E30034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9" name="empower_classification_placeholder" hidden="1">
            <a:extLst>
              <a:ext uri="{FF2B5EF4-FFF2-40B4-BE49-F238E27FC236}">
                <a16:creationId xmlns:a16="http://schemas.microsoft.com/office/drawing/2014/main" id="{F2A69E30-B66A-4640-A0FD-5D2C3EE160B0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auto">
          <a:xfrm>
            <a:off x="5412000" y="6501600"/>
            <a:ext cx="1368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no marking</a:t>
            </a:r>
          </a:p>
        </p:txBody>
      </p:sp>
      <p:sp>
        <p:nvSpPr>
          <p:cNvPr id="10" name="empower_document_placeholder" hidden="1">
            <a:extLst>
              <a:ext uri="{FF2B5EF4-FFF2-40B4-BE49-F238E27FC236}">
                <a16:creationId xmlns:a16="http://schemas.microsoft.com/office/drawing/2014/main" id="{96E39437-30C8-4D2C-BDE0-D743E3FA80DD}"/>
              </a:ext>
            </a:extLst>
          </p:cNvPr>
          <p:cNvSpPr txBox="1"/>
          <p:nvPr>
            <p:custDataLst>
              <p:tags r:id="rId4"/>
            </p:custDataLst>
          </p:nvPr>
        </p:nvSpPr>
        <p:spPr bwMode="auto">
          <a:xfrm>
            <a:off x="624000" y="6501600"/>
            <a:ext cx="32400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[Owner:   Doc ID:   Vers.: ]</a:t>
            </a:r>
          </a:p>
        </p:txBody>
      </p:sp>
      <p:sp>
        <p:nvSpPr>
          <p:cNvPr id="19" name="empower_draft_placeholder" hidden="1">
            <a:extLst>
              <a:ext uri="{FF2B5EF4-FFF2-40B4-BE49-F238E27FC236}">
                <a16:creationId xmlns:a16="http://schemas.microsoft.com/office/drawing/2014/main" id="{4B8FCDCD-762A-43C6-901A-F85ED8B716CE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 bwMode="auto">
          <a:xfrm>
            <a:off x="4350044" y="6501239"/>
            <a:ext cx="576000" cy="2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noAutofit/>
          </a:bodyPr>
          <a:lstStyle/>
          <a:p>
            <a:pPr marL="0" marR="0" indent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</a:pPr>
            <a:r>
              <a:rPr lang="en-US" sz="1200" kern="0" baseline="0" noProof="0">
                <a:solidFill>
                  <a:srgbClr val="928285"/>
                </a:solidFill>
                <a:latin typeface="+mn-lt"/>
                <a:ea typeface="+mn-ea"/>
                <a:cs typeface="+mn-cs"/>
              </a:rPr>
              <a:t>- DRAFT -</a:t>
            </a:r>
          </a:p>
        </p:txBody>
      </p:sp>
      <p:grpSp>
        <p:nvGrpSpPr>
          <p:cNvPr id="12" name="Logo">
            <a:extLst>
              <a:ext uri="{FF2B5EF4-FFF2-40B4-BE49-F238E27FC236}">
                <a16:creationId xmlns:a16="http://schemas.microsoft.com/office/drawing/2014/main" id="{7D4C4BA3-EB41-4D16-AC7A-1D39D9C25FCF}"/>
              </a:ext>
            </a:extLst>
          </p:cNvPr>
          <p:cNvGrpSpPr/>
          <p:nvPr/>
        </p:nvGrpSpPr>
        <p:grpSpPr>
          <a:xfrm>
            <a:off x="9738355" y="5453288"/>
            <a:ext cx="1830253" cy="800431"/>
            <a:chOff x="9738355" y="5453288"/>
            <a:chExt cx="1830253" cy="80043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F453EFB-4C66-424D-935B-1B2057CC2B64}"/>
                </a:ext>
              </a:extLst>
            </p:cNvPr>
            <p:cNvSpPr/>
            <p:nvPr/>
          </p:nvSpPr>
          <p:spPr>
            <a:xfrm>
              <a:off x="9979381" y="5528812"/>
              <a:ext cx="1412001" cy="463475"/>
            </a:xfrm>
            <a:custGeom>
              <a:avLst/>
              <a:gdLst>
                <a:gd name="connsiteX0" fmla="*/ 1120063 w 1412001"/>
                <a:gd name="connsiteY0" fmla="*/ 463475 h 463475"/>
                <a:gd name="connsiteX1" fmla="*/ 1209643 w 1412001"/>
                <a:gd name="connsiteY1" fmla="*/ 324691 h 463475"/>
                <a:gd name="connsiteX2" fmla="*/ 1120063 w 1412001"/>
                <a:gd name="connsiteY2" fmla="*/ 189134 h 463475"/>
                <a:gd name="connsiteX3" fmla="*/ 1031773 w 1412001"/>
                <a:gd name="connsiteY3" fmla="*/ 325982 h 463475"/>
                <a:gd name="connsiteX4" fmla="*/ 1120063 w 1412001"/>
                <a:gd name="connsiteY4" fmla="*/ 463475 h 463475"/>
                <a:gd name="connsiteX5" fmla="*/ 1086552 w 1412001"/>
                <a:gd name="connsiteY5" fmla="*/ 324045 h 463475"/>
                <a:gd name="connsiteX6" fmla="*/ 1120063 w 1412001"/>
                <a:gd name="connsiteY6" fmla="*/ 235611 h 463475"/>
                <a:gd name="connsiteX7" fmla="*/ 1154864 w 1412001"/>
                <a:gd name="connsiteY7" fmla="*/ 325336 h 463475"/>
                <a:gd name="connsiteX8" fmla="*/ 1121352 w 1412001"/>
                <a:gd name="connsiteY8" fmla="*/ 418290 h 463475"/>
                <a:gd name="connsiteX9" fmla="*/ 1086552 w 1412001"/>
                <a:gd name="connsiteY9" fmla="*/ 324045 h 463475"/>
                <a:gd name="connsiteX10" fmla="*/ 921571 w 1412001"/>
                <a:gd name="connsiteY10" fmla="*/ 463475 h 463475"/>
                <a:gd name="connsiteX11" fmla="*/ 995683 w 1412001"/>
                <a:gd name="connsiteY11" fmla="*/ 428618 h 463475"/>
                <a:gd name="connsiteX12" fmla="*/ 975705 w 1412001"/>
                <a:gd name="connsiteY12" fmla="*/ 391178 h 463475"/>
                <a:gd name="connsiteX13" fmla="*/ 926082 w 1412001"/>
                <a:gd name="connsiteY13" fmla="*/ 416999 h 463475"/>
                <a:gd name="connsiteX14" fmla="*/ 889993 w 1412001"/>
                <a:gd name="connsiteY14" fmla="*/ 392469 h 463475"/>
                <a:gd name="connsiteX15" fmla="*/ 882259 w 1412001"/>
                <a:gd name="connsiteY15" fmla="*/ 346638 h 463475"/>
                <a:gd name="connsiteX16" fmla="*/ 882259 w 1412001"/>
                <a:gd name="connsiteY16" fmla="*/ 341474 h 463475"/>
                <a:gd name="connsiteX17" fmla="*/ 998261 w 1412001"/>
                <a:gd name="connsiteY17" fmla="*/ 341474 h 463475"/>
                <a:gd name="connsiteX18" fmla="*/ 998261 w 1412001"/>
                <a:gd name="connsiteY18" fmla="*/ 329855 h 463475"/>
                <a:gd name="connsiteX19" fmla="*/ 973127 w 1412001"/>
                <a:gd name="connsiteY19" fmla="*/ 216891 h 463475"/>
                <a:gd name="connsiteX20" fmla="*/ 915126 w 1412001"/>
                <a:gd name="connsiteY20" fmla="*/ 189134 h 463475"/>
                <a:gd name="connsiteX21" fmla="*/ 852614 w 1412001"/>
                <a:gd name="connsiteY21" fmla="*/ 223346 h 463475"/>
                <a:gd name="connsiteX22" fmla="*/ 828770 w 1412001"/>
                <a:gd name="connsiteY22" fmla="*/ 325982 h 463475"/>
                <a:gd name="connsiteX23" fmla="*/ 921571 w 1412001"/>
                <a:gd name="connsiteY23" fmla="*/ 463475 h 463475"/>
                <a:gd name="connsiteX24" fmla="*/ 915771 w 1412001"/>
                <a:gd name="connsiteY24" fmla="*/ 231738 h 463475"/>
                <a:gd name="connsiteX25" fmla="*/ 941549 w 1412001"/>
                <a:gd name="connsiteY25" fmla="*/ 250457 h 463475"/>
                <a:gd name="connsiteX26" fmla="*/ 947349 w 1412001"/>
                <a:gd name="connsiteY26" fmla="*/ 298871 h 463475"/>
                <a:gd name="connsiteX27" fmla="*/ 882259 w 1412001"/>
                <a:gd name="connsiteY27" fmla="*/ 298871 h 463475"/>
                <a:gd name="connsiteX28" fmla="*/ 915771 w 1412001"/>
                <a:gd name="connsiteY28" fmla="*/ 231738 h 463475"/>
                <a:gd name="connsiteX29" fmla="*/ 1252177 w 1412001"/>
                <a:gd name="connsiteY29" fmla="*/ 457020 h 463475"/>
                <a:gd name="connsiteX30" fmla="*/ 1302444 w 1412001"/>
                <a:gd name="connsiteY30" fmla="*/ 457020 h 463475"/>
                <a:gd name="connsiteX31" fmla="*/ 1302444 w 1412001"/>
                <a:gd name="connsiteY31" fmla="*/ 263368 h 463475"/>
                <a:gd name="connsiteX32" fmla="*/ 1339178 w 1412001"/>
                <a:gd name="connsiteY32" fmla="*/ 240129 h 463475"/>
                <a:gd name="connsiteX33" fmla="*/ 1355934 w 1412001"/>
                <a:gd name="connsiteY33" fmla="*/ 246584 h 463475"/>
                <a:gd name="connsiteX34" fmla="*/ 1361734 w 1412001"/>
                <a:gd name="connsiteY34" fmla="*/ 280796 h 463475"/>
                <a:gd name="connsiteX35" fmla="*/ 1361734 w 1412001"/>
                <a:gd name="connsiteY35" fmla="*/ 457020 h 463475"/>
                <a:gd name="connsiteX36" fmla="*/ 1412002 w 1412001"/>
                <a:gd name="connsiteY36" fmla="*/ 457020 h 463475"/>
                <a:gd name="connsiteX37" fmla="*/ 1412002 w 1412001"/>
                <a:gd name="connsiteY37" fmla="*/ 257558 h 463475"/>
                <a:gd name="connsiteX38" fmla="*/ 1399757 w 1412001"/>
                <a:gd name="connsiteY38" fmla="*/ 209790 h 463475"/>
                <a:gd name="connsiteX39" fmla="*/ 1358512 w 1412001"/>
                <a:gd name="connsiteY39" fmla="*/ 191071 h 463475"/>
                <a:gd name="connsiteX40" fmla="*/ 1298577 w 1412001"/>
                <a:gd name="connsiteY40" fmla="*/ 220119 h 463475"/>
                <a:gd name="connsiteX41" fmla="*/ 1292133 w 1412001"/>
                <a:gd name="connsiteY41" fmla="*/ 189134 h 463475"/>
                <a:gd name="connsiteX42" fmla="*/ 1245088 w 1412001"/>
                <a:gd name="connsiteY42" fmla="*/ 201399 h 463475"/>
                <a:gd name="connsiteX43" fmla="*/ 1251532 w 1412001"/>
                <a:gd name="connsiteY43" fmla="*/ 264659 h 463475"/>
                <a:gd name="connsiteX44" fmla="*/ 1251532 w 1412001"/>
                <a:gd name="connsiteY44" fmla="*/ 457020 h 463475"/>
                <a:gd name="connsiteX45" fmla="*/ 668300 w 1412001"/>
                <a:gd name="connsiteY45" fmla="*/ 220119 h 463475"/>
                <a:gd name="connsiteX46" fmla="*/ 661856 w 1412001"/>
                <a:gd name="connsiteY46" fmla="*/ 189134 h 463475"/>
                <a:gd name="connsiteX47" fmla="*/ 614810 w 1412001"/>
                <a:gd name="connsiteY47" fmla="*/ 201399 h 463475"/>
                <a:gd name="connsiteX48" fmla="*/ 621255 w 1412001"/>
                <a:gd name="connsiteY48" fmla="*/ 264659 h 463475"/>
                <a:gd name="connsiteX49" fmla="*/ 621255 w 1412001"/>
                <a:gd name="connsiteY49" fmla="*/ 456375 h 463475"/>
                <a:gd name="connsiteX50" fmla="*/ 671522 w 1412001"/>
                <a:gd name="connsiteY50" fmla="*/ 456375 h 463475"/>
                <a:gd name="connsiteX51" fmla="*/ 671522 w 1412001"/>
                <a:gd name="connsiteY51" fmla="*/ 262722 h 463475"/>
                <a:gd name="connsiteX52" fmla="*/ 708256 w 1412001"/>
                <a:gd name="connsiteY52" fmla="*/ 239484 h 463475"/>
                <a:gd name="connsiteX53" fmla="*/ 725012 w 1412001"/>
                <a:gd name="connsiteY53" fmla="*/ 245939 h 463475"/>
                <a:gd name="connsiteX54" fmla="*/ 730812 w 1412001"/>
                <a:gd name="connsiteY54" fmla="*/ 280151 h 463475"/>
                <a:gd name="connsiteX55" fmla="*/ 730812 w 1412001"/>
                <a:gd name="connsiteY55" fmla="*/ 456375 h 463475"/>
                <a:gd name="connsiteX56" fmla="*/ 781080 w 1412001"/>
                <a:gd name="connsiteY56" fmla="*/ 456375 h 463475"/>
                <a:gd name="connsiteX57" fmla="*/ 781080 w 1412001"/>
                <a:gd name="connsiteY57" fmla="*/ 257558 h 463475"/>
                <a:gd name="connsiteX58" fmla="*/ 768835 w 1412001"/>
                <a:gd name="connsiteY58" fmla="*/ 209790 h 463475"/>
                <a:gd name="connsiteX59" fmla="*/ 727590 w 1412001"/>
                <a:gd name="connsiteY59" fmla="*/ 191071 h 463475"/>
                <a:gd name="connsiteX60" fmla="*/ 668300 w 1412001"/>
                <a:gd name="connsiteY60" fmla="*/ 220119 h 463475"/>
                <a:gd name="connsiteX61" fmla="*/ 53490 w 1412001"/>
                <a:gd name="connsiteY61" fmla="*/ 107154 h 463475"/>
                <a:gd name="connsiteX62" fmla="*/ 106980 w 1412001"/>
                <a:gd name="connsiteY62" fmla="*/ 53577 h 463475"/>
                <a:gd name="connsiteX63" fmla="*/ 53490 w 1412001"/>
                <a:gd name="connsiteY63" fmla="*/ 0 h 463475"/>
                <a:gd name="connsiteX64" fmla="*/ 0 w 1412001"/>
                <a:gd name="connsiteY64" fmla="*/ 53577 h 463475"/>
                <a:gd name="connsiteX65" fmla="*/ 53490 w 1412001"/>
                <a:gd name="connsiteY65" fmla="*/ 107154 h 463475"/>
                <a:gd name="connsiteX66" fmla="*/ 300316 w 1412001"/>
                <a:gd name="connsiteY66" fmla="*/ 457020 h 463475"/>
                <a:gd name="connsiteX67" fmla="*/ 300316 w 1412001"/>
                <a:gd name="connsiteY67" fmla="*/ 257558 h 463475"/>
                <a:gd name="connsiteX68" fmla="*/ 288072 w 1412001"/>
                <a:gd name="connsiteY68" fmla="*/ 209790 h 463475"/>
                <a:gd name="connsiteX69" fmla="*/ 246826 w 1412001"/>
                <a:gd name="connsiteY69" fmla="*/ 191071 h 463475"/>
                <a:gd name="connsiteX70" fmla="*/ 186892 w 1412001"/>
                <a:gd name="connsiteY70" fmla="*/ 220119 h 463475"/>
                <a:gd name="connsiteX71" fmla="*/ 180447 w 1412001"/>
                <a:gd name="connsiteY71" fmla="*/ 189134 h 463475"/>
                <a:gd name="connsiteX72" fmla="*/ 134047 w 1412001"/>
                <a:gd name="connsiteY72" fmla="*/ 202044 h 463475"/>
                <a:gd name="connsiteX73" fmla="*/ 140491 w 1412001"/>
                <a:gd name="connsiteY73" fmla="*/ 265304 h 463475"/>
                <a:gd name="connsiteX74" fmla="*/ 140491 w 1412001"/>
                <a:gd name="connsiteY74" fmla="*/ 457020 h 463475"/>
                <a:gd name="connsiteX75" fmla="*/ 190759 w 1412001"/>
                <a:gd name="connsiteY75" fmla="*/ 457020 h 463475"/>
                <a:gd name="connsiteX76" fmla="*/ 190759 w 1412001"/>
                <a:gd name="connsiteY76" fmla="*/ 263368 h 463475"/>
                <a:gd name="connsiteX77" fmla="*/ 227493 w 1412001"/>
                <a:gd name="connsiteY77" fmla="*/ 240129 h 463475"/>
                <a:gd name="connsiteX78" fmla="*/ 244249 w 1412001"/>
                <a:gd name="connsiteY78" fmla="*/ 246584 h 463475"/>
                <a:gd name="connsiteX79" fmla="*/ 250049 w 1412001"/>
                <a:gd name="connsiteY79" fmla="*/ 280796 h 463475"/>
                <a:gd name="connsiteX80" fmla="*/ 250049 w 1412001"/>
                <a:gd name="connsiteY80" fmla="*/ 457020 h 463475"/>
                <a:gd name="connsiteX81" fmla="*/ 300316 w 1412001"/>
                <a:gd name="connsiteY81" fmla="*/ 457020 h 463475"/>
                <a:gd name="connsiteX82" fmla="*/ 531676 w 1412001"/>
                <a:gd name="connsiteY82" fmla="*/ 92953 h 463475"/>
                <a:gd name="connsiteX83" fmla="*/ 498164 w 1412001"/>
                <a:gd name="connsiteY83" fmla="*/ 126520 h 463475"/>
                <a:gd name="connsiteX84" fmla="*/ 531031 w 1412001"/>
                <a:gd name="connsiteY84" fmla="*/ 160086 h 463475"/>
                <a:gd name="connsiteX85" fmla="*/ 564543 w 1412001"/>
                <a:gd name="connsiteY85" fmla="*/ 126520 h 463475"/>
                <a:gd name="connsiteX86" fmla="*/ 531676 w 1412001"/>
                <a:gd name="connsiteY86" fmla="*/ 92953 h 463475"/>
                <a:gd name="connsiteX87" fmla="*/ 29645 w 1412001"/>
                <a:gd name="connsiteY87" fmla="*/ 457020 h 463475"/>
                <a:gd name="connsiteX88" fmla="*/ 79912 w 1412001"/>
                <a:gd name="connsiteY88" fmla="*/ 457020 h 463475"/>
                <a:gd name="connsiteX89" fmla="*/ 79912 w 1412001"/>
                <a:gd name="connsiteY89" fmla="*/ 142657 h 463475"/>
                <a:gd name="connsiteX90" fmla="*/ 29645 w 1412001"/>
                <a:gd name="connsiteY90" fmla="*/ 149113 h 463475"/>
                <a:gd name="connsiteX91" fmla="*/ 29645 w 1412001"/>
                <a:gd name="connsiteY91" fmla="*/ 457020 h 463475"/>
                <a:gd name="connsiteX92" fmla="*/ 440163 w 1412001"/>
                <a:gd name="connsiteY92" fmla="*/ 123938 h 463475"/>
                <a:gd name="connsiteX93" fmla="*/ 464008 w 1412001"/>
                <a:gd name="connsiteY93" fmla="*/ 131684 h 463475"/>
                <a:gd name="connsiteX94" fmla="*/ 478186 w 1412001"/>
                <a:gd name="connsiteY94" fmla="*/ 92308 h 463475"/>
                <a:gd name="connsiteX95" fmla="*/ 431141 w 1412001"/>
                <a:gd name="connsiteY95" fmla="*/ 78107 h 463475"/>
                <a:gd name="connsiteX96" fmla="*/ 392473 w 1412001"/>
                <a:gd name="connsiteY96" fmla="*/ 91017 h 463475"/>
                <a:gd name="connsiteX97" fmla="*/ 367340 w 1412001"/>
                <a:gd name="connsiteY97" fmla="*/ 160732 h 463475"/>
                <a:gd name="connsiteX98" fmla="*/ 367984 w 1412001"/>
                <a:gd name="connsiteY98" fmla="*/ 194944 h 463475"/>
                <a:gd name="connsiteX99" fmla="*/ 350584 w 1412001"/>
                <a:gd name="connsiteY99" fmla="*/ 194944 h 463475"/>
                <a:gd name="connsiteX100" fmla="*/ 350584 w 1412001"/>
                <a:gd name="connsiteY100" fmla="*/ 239484 h 463475"/>
                <a:gd name="connsiteX101" fmla="*/ 367984 w 1412001"/>
                <a:gd name="connsiteY101" fmla="*/ 239484 h 463475"/>
                <a:gd name="connsiteX102" fmla="*/ 367984 w 1412001"/>
                <a:gd name="connsiteY102" fmla="*/ 456375 h 463475"/>
                <a:gd name="connsiteX103" fmla="*/ 419540 w 1412001"/>
                <a:gd name="connsiteY103" fmla="*/ 456375 h 463475"/>
                <a:gd name="connsiteX104" fmla="*/ 419540 w 1412001"/>
                <a:gd name="connsiteY104" fmla="*/ 240129 h 463475"/>
                <a:gd name="connsiteX105" fmla="*/ 457563 w 1412001"/>
                <a:gd name="connsiteY105" fmla="*/ 240129 h 463475"/>
                <a:gd name="connsiteX106" fmla="*/ 467230 w 1412001"/>
                <a:gd name="connsiteY106" fmla="*/ 195589 h 463475"/>
                <a:gd name="connsiteX107" fmla="*/ 420185 w 1412001"/>
                <a:gd name="connsiteY107" fmla="*/ 195589 h 463475"/>
                <a:gd name="connsiteX108" fmla="*/ 420185 w 1412001"/>
                <a:gd name="connsiteY108" fmla="*/ 155568 h 463475"/>
                <a:gd name="connsiteX109" fmla="*/ 440163 w 1412001"/>
                <a:gd name="connsiteY109" fmla="*/ 123938 h 463475"/>
                <a:gd name="connsiteX110" fmla="*/ 505897 w 1412001"/>
                <a:gd name="connsiteY110" fmla="*/ 457020 h 463475"/>
                <a:gd name="connsiteX111" fmla="*/ 556809 w 1412001"/>
                <a:gd name="connsiteY111" fmla="*/ 457020 h 463475"/>
                <a:gd name="connsiteX112" fmla="*/ 556809 w 1412001"/>
                <a:gd name="connsiteY112" fmla="*/ 191071 h 463475"/>
                <a:gd name="connsiteX113" fmla="*/ 505897 w 1412001"/>
                <a:gd name="connsiteY113" fmla="*/ 197526 h 463475"/>
                <a:gd name="connsiteX114" fmla="*/ 505897 w 1412001"/>
                <a:gd name="connsiteY114" fmla="*/ 457020 h 46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1412001" h="463475">
                  <a:moveTo>
                    <a:pt x="1120063" y="463475"/>
                  </a:moveTo>
                  <a:cubicBezTo>
                    <a:pt x="1188376" y="463475"/>
                    <a:pt x="1209643" y="391178"/>
                    <a:pt x="1209643" y="324691"/>
                  </a:cubicBezTo>
                  <a:cubicBezTo>
                    <a:pt x="1209643" y="235611"/>
                    <a:pt x="1172264" y="189134"/>
                    <a:pt x="1120063" y="189134"/>
                  </a:cubicBezTo>
                  <a:cubicBezTo>
                    <a:pt x="1054329" y="189134"/>
                    <a:pt x="1031128" y="261431"/>
                    <a:pt x="1031773" y="325982"/>
                  </a:cubicBezTo>
                  <a:cubicBezTo>
                    <a:pt x="1032417" y="389887"/>
                    <a:pt x="1050462" y="463475"/>
                    <a:pt x="1120063" y="463475"/>
                  </a:cubicBezTo>
                  <a:close/>
                  <a:moveTo>
                    <a:pt x="1086552" y="324045"/>
                  </a:moveTo>
                  <a:cubicBezTo>
                    <a:pt x="1086552" y="297580"/>
                    <a:pt x="1086552" y="235611"/>
                    <a:pt x="1120063" y="235611"/>
                  </a:cubicBezTo>
                  <a:cubicBezTo>
                    <a:pt x="1156153" y="235611"/>
                    <a:pt x="1154864" y="296934"/>
                    <a:pt x="1154864" y="325336"/>
                  </a:cubicBezTo>
                  <a:cubicBezTo>
                    <a:pt x="1154864" y="352448"/>
                    <a:pt x="1154864" y="418290"/>
                    <a:pt x="1121352" y="418290"/>
                  </a:cubicBezTo>
                  <a:cubicBezTo>
                    <a:pt x="1085263" y="417644"/>
                    <a:pt x="1086552" y="351802"/>
                    <a:pt x="1086552" y="324045"/>
                  </a:cubicBezTo>
                  <a:close/>
                  <a:moveTo>
                    <a:pt x="921571" y="463475"/>
                  </a:moveTo>
                  <a:cubicBezTo>
                    <a:pt x="949283" y="463475"/>
                    <a:pt x="973127" y="452502"/>
                    <a:pt x="995683" y="428618"/>
                  </a:cubicBezTo>
                  <a:lnTo>
                    <a:pt x="975705" y="391178"/>
                  </a:lnTo>
                  <a:cubicBezTo>
                    <a:pt x="960238" y="407962"/>
                    <a:pt x="944771" y="416999"/>
                    <a:pt x="926082" y="416999"/>
                  </a:cubicBezTo>
                  <a:cubicBezTo>
                    <a:pt x="910615" y="416999"/>
                    <a:pt x="897726" y="407962"/>
                    <a:pt x="889993" y="392469"/>
                  </a:cubicBezTo>
                  <a:cubicBezTo>
                    <a:pt x="883548" y="378914"/>
                    <a:pt x="882259" y="363422"/>
                    <a:pt x="882259" y="346638"/>
                  </a:cubicBezTo>
                  <a:lnTo>
                    <a:pt x="882259" y="341474"/>
                  </a:lnTo>
                  <a:lnTo>
                    <a:pt x="998261" y="341474"/>
                  </a:lnTo>
                  <a:lnTo>
                    <a:pt x="998261" y="329855"/>
                  </a:lnTo>
                  <a:cubicBezTo>
                    <a:pt x="998261" y="272405"/>
                    <a:pt x="991172" y="240775"/>
                    <a:pt x="973127" y="216891"/>
                  </a:cubicBezTo>
                  <a:cubicBezTo>
                    <a:pt x="959594" y="198817"/>
                    <a:pt x="939616" y="189134"/>
                    <a:pt x="915126" y="189134"/>
                  </a:cubicBezTo>
                  <a:cubicBezTo>
                    <a:pt x="889348" y="189134"/>
                    <a:pt x="868081" y="200753"/>
                    <a:pt x="852614" y="223346"/>
                  </a:cubicBezTo>
                  <a:cubicBezTo>
                    <a:pt x="835859" y="247875"/>
                    <a:pt x="828770" y="280796"/>
                    <a:pt x="828770" y="325982"/>
                  </a:cubicBezTo>
                  <a:cubicBezTo>
                    <a:pt x="828125" y="412480"/>
                    <a:pt x="862281" y="463475"/>
                    <a:pt x="921571" y="463475"/>
                  </a:cubicBezTo>
                  <a:close/>
                  <a:moveTo>
                    <a:pt x="915771" y="231738"/>
                  </a:moveTo>
                  <a:cubicBezTo>
                    <a:pt x="928660" y="231738"/>
                    <a:pt x="936394" y="238838"/>
                    <a:pt x="941549" y="250457"/>
                  </a:cubicBezTo>
                  <a:cubicBezTo>
                    <a:pt x="945416" y="260786"/>
                    <a:pt x="947349" y="278214"/>
                    <a:pt x="947349" y="298871"/>
                  </a:cubicBezTo>
                  <a:lnTo>
                    <a:pt x="882259" y="298871"/>
                  </a:lnTo>
                  <a:cubicBezTo>
                    <a:pt x="882904" y="253039"/>
                    <a:pt x="892571" y="231738"/>
                    <a:pt x="915771" y="231738"/>
                  </a:cubicBezTo>
                  <a:close/>
                  <a:moveTo>
                    <a:pt x="1252177" y="457020"/>
                  </a:moveTo>
                  <a:lnTo>
                    <a:pt x="1302444" y="457020"/>
                  </a:lnTo>
                  <a:lnTo>
                    <a:pt x="1302444" y="263368"/>
                  </a:lnTo>
                  <a:cubicBezTo>
                    <a:pt x="1314689" y="248521"/>
                    <a:pt x="1328867" y="240129"/>
                    <a:pt x="1339178" y="240129"/>
                  </a:cubicBezTo>
                  <a:cubicBezTo>
                    <a:pt x="1345623" y="240129"/>
                    <a:pt x="1352067" y="241420"/>
                    <a:pt x="1355934" y="246584"/>
                  </a:cubicBezTo>
                  <a:cubicBezTo>
                    <a:pt x="1359801" y="252394"/>
                    <a:pt x="1361734" y="260786"/>
                    <a:pt x="1361734" y="280796"/>
                  </a:cubicBezTo>
                  <a:lnTo>
                    <a:pt x="1361734" y="457020"/>
                  </a:lnTo>
                  <a:lnTo>
                    <a:pt x="1412002" y="457020"/>
                  </a:lnTo>
                  <a:lnTo>
                    <a:pt x="1412002" y="257558"/>
                  </a:lnTo>
                  <a:cubicBezTo>
                    <a:pt x="1412002" y="240129"/>
                    <a:pt x="1410068" y="222701"/>
                    <a:pt x="1399757" y="209790"/>
                  </a:cubicBezTo>
                  <a:cubicBezTo>
                    <a:pt x="1390735" y="198171"/>
                    <a:pt x="1376557" y="191071"/>
                    <a:pt x="1358512" y="191071"/>
                  </a:cubicBezTo>
                  <a:cubicBezTo>
                    <a:pt x="1335311" y="191071"/>
                    <a:pt x="1311467" y="204626"/>
                    <a:pt x="1298577" y="220119"/>
                  </a:cubicBezTo>
                  <a:cubicBezTo>
                    <a:pt x="1297933" y="206563"/>
                    <a:pt x="1293422" y="193653"/>
                    <a:pt x="1292133" y="189134"/>
                  </a:cubicBezTo>
                  <a:lnTo>
                    <a:pt x="1245088" y="201399"/>
                  </a:lnTo>
                  <a:cubicBezTo>
                    <a:pt x="1247665" y="215600"/>
                    <a:pt x="1251532" y="233029"/>
                    <a:pt x="1251532" y="264659"/>
                  </a:cubicBezTo>
                  <a:lnTo>
                    <a:pt x="1251532" y="457020"/>
                  </a:lnTo>
                  <a:close/>
                  <a:moveTo>
                    <a:pt x="668300" y="220119"/>
                  </a:moveTo>
                  <a:cubicBezTo>
                    <a:pt x="667656" y="206563"/>
                    <a:pt x="663145" y="193653"/>
                    <a:pt x="661856" y="189134"/>
                  </a:cubicBezTo>
                  <a:lnTo>
                    <a:pt x="614810" y="201399"/>
                  </a:lnTo>
                  <a:cubicBezTo>
                    <a:pt x="617388" y="215600"/>
                    <a:pt x="621255" y="233029"/>
                    <a:pt x="621255" y="264659"/>
                  </a:cubicBezTo>
                  <a:lnTo>
                    <a:pt x="621255" y="456375"/>
                  </a:lnTo>
                  <a:lnTo>
                    <a:pt x="671522" y="456375"/>
                  </a:lnTo>
                  <a:lnTo>
                    <a:pt x="671522" y="262722"/>
                  </a:lnTo>
                  <a:cubicBezTo>
                    <a:pt x="683767" y="247875"/>
                    <a:pt x="697945" y="239484"/>
                    <a:pt x="708256" y="239484"/>
                  </a:cubicBezTo>
                  <a:cubicBezTo>
                    <a:pt x="714701" y="239484"/>
                    <a:pt x="721146" y="240775"/>
                    <a:pt x="725012" y="245939"/>
                  </a:cubicBezTo>
                  <a:cubicBezTo>
                    <a:pt x="728879" y="251748"/>
                    <a:pt x="730812" y="260140"/>
                    <a:pt x="730812" y="280151"/>
                  </a:cubicBezTo>
                  <a:lnTo>
                    <a:pt x="730812" y="456375"/>
                  </a:lnTo>
                  <a:lnTo>
                    <a:pt x="781080" y="456375"/>
                  </a:lnTo>
                  <a:lnTo>
                    <a:pt x="781080" y="257558"/>
                  </a:lnTo>
                  <a:cubicBezTo>
                    <a:pt x="781080" y="240129"/>
                    <a:pt x="779146" y="222701"/>
                    <a:pt x="768835" y="209790"/>
                  </a:cubicBezTo>
                  <a:cubicBezTo>
                    <a:pt x="759813" y="198171"/>
                    <a:pt x="745635" y="191071"/>
                    <a:pt x="727590" y="191071"/>
                  </a:cubicBezTo>
                  <a:cubicBezTo>
                    <a:pt x="705034" y="191071"/>
                    <a:pt x="681189" y="204626"/>
                    <a:pt x="668300" y="220119"/>
                  </a:cubicBezTo>
                  <a:close/>
                  <a:moveTo>
                    <a:pt x="53490" y="107154"/>
                  </a:moveTo>
                  <a:cubicBezTo>
                    <a:pt x="83135" y="107154"/>
                    <a:pt x="106980" y="83271"/>
                    <a:pt x="106980" y="53577"/>
                  </a:cubicBezTo>
                  <a:cubicBezTo>
                    <a:pt x="106980" y="23884"/>
                    <a:pt x="83135" y="0"/>
                    <a:pt x="53490" y="0"/>
                  </a:cubicBezTo>
                  <a:cubicBezTo>
                    <a:pt x="23845" y="0"/>
                    <a:pt x="0" y="23884"/>
                    <a:pt x="0" y="53577"/>
                  </a:cubicBezTo>
                  <a:cubicBezTo>
                    <a:pt x="0" y="83271"/>
                    <a:pt x="23845" y="107154"/>
                    <a:pt x="53490" y="107154"/>
                  </a:cubicBezTo>
                  <a:close/>
                  <a:moveTo>
                    <a:pt x="300316" y="457020"/>
                  </a:moveTo>
                  <a:lnTo>
                    <a:pt x="300316" y="257558"/>
                  </a:lnTo>
                  <a:cubicBezTo>
                    <a:pt x="300316" y="240129"/>
                    <a:pt x="298383" y="222701"/>
                    <a:pt x="288072" y="209790"/>
                  </a:cubicBezTo>
                  <a:cubicBezTo>
                    <a:pt x="279049" y="198171"/>
                    <a:pt x="264871" y="191071"/>
                    <a:pt x="246826" y="191071"/>
                  </a:cubicBezTo>
                  <a:cubicBezTo>
                    <a:pt x="223626" y="191071"/>
                    <a:pt x="199781" y="204626"/>
                    <a:pt x="186892" y="220119"/>
                  </a:cubicBezTo>
                  <a:cubicBezTo>
                    <a:pt x="186248" y="206563"/>
                    <a:pt x="181736" y="193653"/>
                    <a:pt x="180447" y="189134"/>
                  </a:cubicBezTo>
                  <a:lnTo>
                    <a:pt x="134047" y="202044"/>
                  </a:lnTo>
                  <a:cubicBezTo>
                    <a:pt x="136625" y="216245"/>
                    <a:pt x="140491" y="233674"/>
                    <a:pt x="140491" y="265304"/>
                  </a:cubicBezTo>
                  <a:lnTo>
                    <a:pt x="140491" y="457020"/>
                  </a:lnTo>
                  <a:lnTo>
                    <a:pt x="190759" y="457020"/>
                  </a:lnTo>
                  <a:lnTo>
                    <a:pt x="190759" y="263368"/>
                  </a:lnTo>
                  <a:cubicBezTo>
                    <a:pt x="203003" y="248521"/>
                    <a:pt x="217181" y="240129"/>
                    <a:pt x="227493" y="240129"/>
                  </a:cubicBezTo>
                  <a:cubicBezTo>
                    <a:pt x="233937" y="240129"/>
                    <a:pt x="240382" y="241420"/>
                    <a:pt x="244249" y="246584"/>
                  </a:cubicBezTo>
                  <a:cubicBezTo>
                    <a:pt x="248115" y="252394"/>
                    <a:pt x="250049" y="260786"/>
                    <a:pt x="250049" y="280796"/>
                  </a:cubicBezTo>
                  <a:lnTo>
                    <a:pt x="250049" y="457020"/>
                  </a:lnTo>
                  <a:lnTo>
                    <a:pt x="300316" y="457020"/>
                  </a:lnTo>
                  <a:close/>
                  <a:moveTo>
                    <a:pt x="531676" y="92953"/>
                  </a:moveTo>
                  <a:cubicBezTo>
                    <a:pt x="512986" y="92953"/>
                    <a:pt x="498164" y="107800"/>
                    <a:pt x="498164" y="126520"/>
                  </a:cubicBezTo>
                  <a:cubicBezTo>
                    <a:pt x="498164" y="145240"/>
                    <a:pt x="512986" y="160086"/>
                    <a:pt x="531031" y="160086"/>
                  </a:cubicBezTo>
                  <a:cubicBezTo>
                    <a:pt x="549720" y="160086"/>
                    <a:pt x="564543" y="145240"/>
                    <a:pt x="564543" y="126520"/>
                  </a:cubicBezTo>
                  <a:cubicBezTo>
                    <a:pt x="564543" y="107800"/>
                    <a:pt x="549720" y="92953"/>
                    <a:pt x="531676" y="92953"/>
                  </a:cubicBezTo>
                  <a:close/>
                  <a:moveTo>
                    <a:pt x="29645" y="457020"/>
                  </a:moveTo>
                  <a:lnTo>
                    <a:pt x="79912" y="457020"/>
                  </a:lnTo>
                  <a:lnTo>
                    <a:pt x="79912" y="142657"/>
                  </a:lnTo>
                  <a:lnTo>
                    <a:pt x="29645" y="149113"/>
                  </a:lnTo>
                  <a:lnTo>
                    <a:pt x="29645" y="457020"/>
                  </a:lnTo>
                  <a:close/>
                  <a:moveTo>
                    <a:pt x="440163" y="123938"/>
                  </a:moveTo>
                  <a:cubicBezTo>
                    <a:pt x="449185" y="123938"/>
                    <a:pt x="458208" y="127165"/>
                    <a:pt x="464008" y="131684"/>
                  </a:cubicBezTo>
                  <a:lnTo>
                    <a:pt x="478186" y="92308"/>
                  </a:lnTo>
                  <a:cubicBezTo>
                    <a:pt x="464652" y="82625"/>
                    <a:pt x="449830" y="78107"/>
                    <a:pt x="431141" y="78107"/>
                  </a:cubicBezTo>
                  <a:cubicBezTo>
                    <a:pt x="418252" y="78107"/>
                    <a:pt x="404718" y="81334"/>
                    <a:pt x="392473" y="91017"/>
                  </a:cubicBezTo>
                  <a:cubicBezTo>
                    <a:pt x="380229" y="101345"/>
                    <a:pt x="367340" y="122001"/>
                    <a:pt x="367340" y="160732"/>
                  </a:cubicBezTo>
                  <a:cubicBezTo>
                    <a:pt x="367340" y="177515"/>
                    <a:pt x="367984" y="194944"/>
                    <a:pt x="367984" y="194944"/>
                  </a:cubicBezTo>
                  <a:lnTo>
                    <a:pt x="350584" y="194944"/>
                  </a:lnTo>
                  <a:lnTo>
                    <a:pt x="350584" y="239484"/>
                  </a:lnTo>
                  <a:lnTo>
                    <a:pt x="367984" y="239484"/>
                  </a:lnTo>
                  <a:lnTo>
                    <a:pt x="367984" y="456375"/>
                  </a:lnTo>
                  <a:lnTo>
                    <a:pt x="419540" y="456375"/>
                  </a:lnTo>
                  <a:lnTo>
                    <a:pt x="419540" y="240129"/>
                  </a:lnTo>
                  <a:lnTo>
                    <a:pt x="457563" y="240129"/>
                  </a:lnTo>
                  <a:lnTo>
                    <a:pt x="467230" y="195589"/>
                  </a:lnTo>
                  <a:lnTo>
                    <a:pt x="420185" y="195589"/>
                  </a:lnTo>
                  <a:lnTo>
                    <a:pt x="420185" y="155568"/>
                  </a:lnTo>
                  <a:cubicBezTo>
                    <a:pt x="420185" y="136202"/>
                    <a:pt x="427918" y="123938"/>
                    <a:pt x="440163" y="123938"/>
                  </a:cubicBezTo>
                  <a:close/>
                  <a:moveTo>
                    <a:pt x="505897" y="457020"/>
                  </a:moveTo>
                  <a:lnTo>
                    <a:pt x="556809" y="457020"/>
                  </a:lnTo>
                  <a:lnTo>
                    <a:pt x="556809" y="191071"/>
                  </a:lnTo>
                  <a:lnTo>
                    <a:pt x="505897" y="197526"/>
                  </a:lnTo>
                  <a:lnTo>
                    <a:pt x="505897" y="457020"/>
                  </a:lnTo>
                  <a:close/>
                </a:path>
              </a:pathLst>
            </a:custGeom>
            <a:solidFill>
              <a:srgbClr val="005DA9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26861E4-4C53-40F8-8225-0CFFDC5696CD}"/>
                </a:ext>
              </a:extLst>
            </p:cNvPr>
            <p:cNvSpPr/>
            <p:nvPr/>
          </p:nvSpPr>
          <p:spPr>
            <a:xfrm>
              <a:off x="9738355" y="5453433"/>
              <a:ext cx="1826386" cy="800518"/>
            </a:xfrm>
            <a:custGeom>
              <a:avLst/>
              <a:gdLst>
                <a:gd name="connsiteX0" fmla="*/ 1549915 w 1826386"/>
                <a:gd name="connsiteY0" fmla="*/ 674411 h 800518"/>
                <a:gd name="connsiteX1" fmla="*/ 970550 w 1826386"/>
                <a:gd name="connsiteY1" fmla="*/ 746708 h 800518"/>
                <a:gd name="connsiteX2" fmla="*/ 102468 w 1826386"/>
                <a:gd name="connsiteY2" fmla="*/ 396197 h 800518"/>
                <a:gd name="connsiteX3" fmla="*/ 250693 w 1826386"/>
                <a:gd name="connsiteY3" fmla="*/ 186406 h 800518"/>
                <a:gd name="connsiteX4" fmla="*/ 221693 w 1826386"/>
                <a:gd name="connsiteY4" fmla="*/ 129602 h 800518"/>
                <a:gd name="connsiteX5" fmla="*/ 0 w 1826386"/>
                <a:gd name="connsiteY5" fmla="*/ 402006 h 800518"/>
                <a:gd name="connsiteX6" fmla="*/ 975705 w 1826386"/>
                <a:gd name="connsiteY6" fmla="*/ 800285 h 800518"/>
                <a:gd name="connsiteX7" fmla="*/ 1501581 w 1826386"/>
                <a:gd name="connsiteY7" fmla="*/ 718306 h 800518"/>
                <a:gd name="connsiteX8" fmla="*/ 1826386 w 1826386"/>
                <a:gd name="connsiteY8" fmla="*/ 536272 h 800518"/>
                <a:gd name="connsiteX9" fmla="*/ 1549915 w 1826386"/>
                <a:gd name="connsiteY9" fmla="*/ 674411 h 800518"/>
                <a:gd name="connsiteX10" fmla="*/ 467875 w 1826386"/>
                <a:gd name="connsiteY10" fmla="*/ 88289 h 800518"/>
                <a:gd name="connsiteX11" fmla="*/ 550365 w 1826386"/>
                <a:gd name="connsiteY11" fmla="*/ 61823 h 800518"/>
                <a:gd name="connsiteX12" fmla="*/ 976350 w 1826386"/>
                <a:gd name="connsiteY12" fmla="*/ 3727 h 800518"/>
                <a:gd name="connsiteX13" fmla="*/ 540054 w 1826386"/>
                <a:gd name="connsiteY13" fmla="*/ 26966 h 800518"/>
                <a:gd name="connsiteX14" fmla="*/ 451763 w 1826386"/>
                <a:gd name="connsiteY14" fmla="*/ 45685 h 800518"/>
                <a:gd name="connsiteX15" fmla="*/ 416318 w 1826386"/>
                <a:gd name="connsiteY15" fmla="*/ 55368 h 800518"/>
                <a:gd name="connsiteX16" fmla="*/ 384095 w 1826386"/>
                <a:gd name="connsiteY16" fmla="*/ 64405 h 800518"/>
                <a:gd name="connsiteX17" fmla="*/ 345428 w 1826386"/>
                <a:gd name="connsiteY17" fmla="*/ 77315 h 800518"/>
                <a:gd name="connsiteX18" fmla="*/ 366695 w 1826386"/>
                <a:gd name="connsiteY18" fmla="*/ 126374 h 800518"/>
                <a:gd name="connsiteX19" fmla="*/ 467875 w 1826386"/>
                <a:gd name="connsiteY19" fmla="*/ 88289 h 80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6386" h="800518">
                  <a:moveTo>
                    <a:pt x="1549915" y="674411"/>
                  </a:moveTo>
                  <a:cubicBezTo>
                    <a:pt x="1379779" y="724761"/>
                    <a:pt x="1172909" y="746708"/>
                    <a:pt x="970550" y="746708"/>
                  </a:cubicBezTo>
                  <a:cubicBezTo>
                    <a:pt x="456919" y="746708"/>
                    <a:pt x="125669" y="595659"/>
                    <a:pt x="102468" y="396197"/>
                  </a:cubicBezTo>
                  <a:cubicBezTo>
                    <a:pt x="94090" y="321318"/>
                    <a:pt x="152736" y="248375"/>
                    <a:pt x="250693" y="186406"/>
                  </a:cubicBezTo>
                  <a:cubicBezTo>
                    <a:pt x="233293" y="173496"/>
                    <a:pt x="222337" y="152840"/>
                    <a:pt x="221693" y="129602"/>
                  </a:cubicBezTo>
                  <a:cubicBezTo>
                    <a:pt x="79912" y="204481"/>
                    <a:pt x="0" y="302598"/>
                    <a:pt x="0" y="402006"/>
                  </a:cubicBezTo>
                  <a:cubicBezTo>
                    <a:pt x="0" y="622125"/>
                    <a:pt x="392473" y="808031"/>
                    <a:pt x="975705" y="800285"/>
                  </a:cubicBezTo>
                  <a:cubicBezTo>
                    <a:pt x="1178709" y="797703"/>
                    <a:pt x="1348200" y="768655"/>
                    <a:pt x="1501581" y="718306"/>
                  </a:cubicBezTo>
                  <a:cubicBezTo>
                    <a:pt x="1683962" y="658919"/>
                    <a:pt x="1798675" y="573712"/>
                    <a:pt x="1826386" y="536272"/>
                  </a:cubicBezTo>
                  <a:cubicBezTo>
                    <a:pt x="1793519" y="565966"/>
                    <a:pt x="1715540" y="625352"/>
                    <a:pt x="1549915" y="674411"/>
                  </a:cubicBezTo>
                  <a:close/>
                  <a:moveTo>
                    <a:pt x="467875" y="88289"/>
                  </a:moveTo>
                  <a:cubicBezTo>
                    <a:pt x="502031" y="76670"/>
                    <a:pt x="550365" y="61823"/>
                    <a:pt x="550365" y="61823"/>
                  </a:cubicBezTo>
                  <a:cubicBezTo>
                    <a:pt x="686345" y="24384"/>
                    <a:pt x="836503" y="2436"/>
                    <a:pt x="976350" y="3727"/>
                  </a:cubicBezTo>
                  <a:cubicBezTo>
                    <a:pt x="815236" y="-5955"/>
                    <a:pt x="668300" y="3727"/>
                    <a:pt x="540054" y="26966"/>
                  </a:cubicBezTo>
                  <a:cubicBezTo>
                    <a:pt x="540054" y="26966"/>
                    <a:pt x="497519" y="34066"/>
                    <a:pt x="451763" y="45685"/>
                  </a:cubicBezTo>
                  <a:cubicBezTo>
                    <a:pt x="451763" y="45685"/>
                    <a:pt x="429852" y="51495"/>
                    <a:pt x="416318" y="55368"/>
                  </a:cubicBezTo>
                  <a:cubicBezTo>
                    <a:pt x="402785" y="59241"/>
                    <a:pt x="384095" y="64405"/>
                    <a:pt x="384095" y="64405"/>
                  </a:cubicBezTo>
                  <a:cubicBezTo>
                    <a:pt x="371206" y="68278"/>
                    <a:pt x="358317" y="72797"/>
                    <a:pt x="345428" y="77315"/>
                  </a:cubicBezTo>
                  <a:cubicBezTo>
                    <a:pt x="358317" y="90225"/>
                    <a:pt x="366051" y="107009"/>
                    <a:pt x="366695" y="126374"/>
                  </a:cubicBezTo>
                  <a:cubicBezTo>
                    <a:pt x="389251" y="116046"/>
                    <a:pt x="432429" y="100554"/>
                    <a:pt x="467875" y="88289"/>
                  </a:cubicBezTo>
                  <a:close/>
                </a:path>
              </a:pathLst>
            </a:custGeom>
            <a:solidFill>
              <a:srgbClr val="E30034"/>
            </a:solidFill>
            <a:ln w="6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aseline="0" noProof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MIO_AGENDA_IGNORE_NAVIGATION" hidden="1">
            <a:extLst>
              <a:ext uri="{FF2B5EF4-FFF2-40B4-BE49-F238E27FC236}">
                <a16:creationId xmlns:a16="http://schemas.microsoft.com/office/drawing/2014/main" id="{E1EDD075-E4C7-4D42-B9EA-266CAA36278B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5" name="MIO_AGENDA_IGNORE_CHAPTER_REFERENCE" hidden="1">
            <a:extLst>
              <a:ext uri="{FF2B5EF4-FFF2-40B4-BE49-F238E27FC236}">
                <a16:creationId xmlns:a16="http://schemas.microsoft.com/office/drawing/2014/main" id="{69714F47-DD62-4063-BF75-AE10B75ACD2F}"/>
              </a:ext>
            </a:extLst>
          </p:cNvPr>
          <p:cNvSpPr/>
          <p:nvPr/>
        </p:nvSpPr>
        <p:spPr bwMode="auto">
          <a:xfrm>
            <a:off x="11833096" y="116632"/>
            <a:ext cx="216024" cy="216024"/>
          </a:xfrm>
          <a:prstGeom prst="noSmoking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801112-C226-4D1B-8109-89A1EA6E69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A132925-95FA-4753-A3A8-100A8B4A58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 hidden="1">
            <a:extLst>
              <a:ext uri="{FF2B5EF4-FFF2-40B4-BE49-F238E27FC236}">
                <a16:creationId xmlns:a16="http://schemas.microsoft.com/office/drawing/2014/main" id="{90BC69B8-D726-4EBC-AE1A-053251677C8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3025"/>
      </p:ext>
    </p:extLst>
  </p:cSld>
  <p:clrMapOvr>
    <a:masterClrMapping/>
  </p:clrMapOvr>
  <p:hf hdr="0" dt="0"/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" hidden="1">
            <a:extLst>
              <a:ext uri="{FF2B5EF4-FFF2-40B4-BE49-F238E27FC236}">
                <a16:creationId xmlns:a16="http://schemas.microsoft.com/office/drawing/2014/main" id="{372AE43B-8F10-43C8-8785-1E1CB85CFADE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rgbClr val="928285"/>
              </a:buClr>
              <a:defRPr sz="100" b="0">
                <a:noFill/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7" name="Footer Placeholder" hidden="1">
            <a:extLst>
              <a:ext uri="{FF2B5EF4-FFF2-40B4-BE49-F238E27FC236}">
                <a16:creationId xmlns:a16="http://schemas.microsoft.com/office/drawing/2014/main" id="{4D268FD3-4056-49DC-8C79-D4C201EED65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endParaRPr lang="de-DE" dirty="0"/>
          </a:p>
        </p:txBody>
      </p:sp>
      <p:sp>
        <p:nvSpPr>
          <p:cNvPr id="6" name="Date Placeholder" hidden="1">
            <a:extLst>
              <a:ext uri="{FF2B5EF4-FFF2-40B4-BE49-F238E27FC236}">
                <a16:creationId xmlns:a16="http://schemas.microsoft.com/office/drawing/2014/main" id="{59032602-9911-40B1-9BF6-AFD731868C06}"/>
              </a:ext>
            </a:extLst>
          </p:cNvPr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12192000" y="6858000"/>
            <a:ext cx="0" cy="0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 fontAlgn="t">
              <a:buClr>
                <a:schemeClr val="accent2"/>
              </a:buClr>
              <a:defRPr sz="100" b="0">
                <a:noFill/>
                <a:latin typeface="+mn-lt"/>
                <a:ea typeface="+mn-ea"/>
              </a:defRPr>
            </a:lvl1pPr>
          </a:lstStyle>
          <a:p>
            <a:endParaRPr lang="de-DE" b="1" dirty="0"/>
          </a:p>
        </p:txBody>
      </p:sp>
      <p:sp>
        <p:nvSpPr>
          <p:cNvPr id="15" name="Title"/>
          <p:cNvSpPr>
            <a:spLocks noGrp="1"/>
          </p:cNvSpPr>
          <p:nvPr>
            <p:ph type="title"/>
          </p:nvPr>
        </p:nvSpPr>
        <p:spPr>
          <a:xfrm>
            <a:off x="335360" y="188720"/>
            <a:ext cx="9613068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edit</a:t>
            </a:r>
            <a:r>
              <a:rPr lang="de-DE" noProof="0" dirty="0"/>
              <a:t> title</a:t>
            </a:r>
          </a:p>
        </p:txBody>
      </p:sp>
      <p:sp>
        <p:nvSpPr>
          <p:cNvPr id="16" name="Content"/>
          <p:cNvSpPr>
            <a:spLocks noGrp="1"/>
          </p:cNvSpPr>
          <p:nvPr>
            <p:ph type="body" idx="1"/>
          </p:nvPr>
        </p:nvSpPr>
        <p:spPr>
          <a:xfrm>
            <a:off x="334434" y="1268414"/>
            <a:ext cx="11521017" cy="5113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edit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endParaRPr lang="de-DE" noProof="0" dirty="0"/>
          </a:p>
          <a:p>
            <a:pPr lvl="1"/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2"/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3"/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4"/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5"/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6"/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7"/>
            <a:r>
              <a:rPr lang="de-DE" noProof="0" dirty="0" err="1"/>
              <a:t>Eighth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8"/>
            <a:r>
              <a:rPr lang="de-DE" noProof="0" dirty="0" err="1"/>
              <a:t>Ninth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3" name="empower - DO NOT DELETE!!!" hidden="1"/>
          <p:cNvSpPr/>
          <p:nvPr userDrawn="1">
            <p:custDataLst>
              <p:tags r:id="rId24"/>
            </p:custDataLst>
          </p:nvPr>
        </p:nvSpPr>
        <p:spPr bwMode="auto">
          <a:xfrm>
            <a:off x="0" y="0"/>
            <a:ext cx="0" cy="0"/>
          </a:xfrm>
          <a:prstGeom prst="ellipse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lvl="0" algn="ctr" eaLnBrk="0" hangingPunct="0"/>
            <a:endParaRPr lang="de-DE" sz="1600" baseline="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ixed Page Placeholder">
            <a:extLst>
              <a:ext uri="{FF2B5EF4-FFF2-40B4-BE49-F238E27FC236}">
                <a16:creationId xmlns:a16="http://schemas.microsoft.com/office/drawing/2014/main" id="{E361B9A9-2219-4F44-982D-701D7F2A6185}"/>
              </a:ext>
            </a:extLst>
          </p:cNvPr>
          <p:cNvSpPr txBox="1"/>
          <p:nvPr userDrawn="1"/>
        </p:nvSpPr>
        <p:spPr bwMode="auto">
          <a:xfrm>
            <a:off x="11471403" y="6489341"/>
            <a:ext cx="384048" cy="36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r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</a:pPr>
            <a:fld id="{AE05A9AF-4D70-4052-9354-7E4D957B036D}" type="slidenum">
              <a:rPr lang="de-DE" sz="800" b="1" kern="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marL="0" marR="0" indent="0" algn="r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buFontTx/>
                <a:buNone/>
                <a:tabLst/>
              </a:pPr>
              <a:t>‹#›</a:t>
            </a:fld>
            <a:endParaRPr lang="de-DE" sz="800" b="1" kern="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14A9E5BD-EFF9-4F06-A7F8-89F78ECA1C82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042" y="193689"/>
            <a:ext cx="1207447" cy="528057"/>
          </a:xfrm>
          <a:prstGeom prst="rect">
            <a:avLst/>
          </a:prstGeom>
        </p:spPr>
      </p:pic>
      <p:pic>
        <p:nvPicPr>
          <p:cNvPr id="10" name="Picture 6" descr="KAI_mittel_tranparent">
            <a:extLst>
              <a:ext uri="{FF2B5EF4-FFF2-40B4-BE49-F238E27FC236}">
                <a16:creationId xmlns:a16="http://schemas.microsoft.com/office/drawing/2014/main" id="{B34D4676-FD0A-4D35-9C5F-F281B13E4F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703" y="188720"/>
            <a:ext cx="1152128" cy="55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FH Kärnten – IRO">
            <a:extLst>
              <a:ext uri="{FF2B5EF4-FFF2-40B4-BE49-F238E27FC236}">
                <a16:creationId xmlns:a16="http://schemas.microsoft.com/office/drawing/2014/main" id="{26FB3F64-28B3-4FD2-AE4F-A427E6C53F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8300" y="81130"/>
            <a:ext cx="1728192" cy="7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55" r:id="rId2"/>
    <p:sldLayoutId id="2147483751" r:id="rId3"/>
    <p:sldLayoutId id="2147483729" r:id="rId4"/>
    <p:sldLayoutId id="2147483730" r:id="rId5"/>
    <p:sldLayoutId id="2147483731" r:id="rId6"/>
    <p:sldLayoutId id="2147483747" r:id="rId7"/>
    <p:sldLayoutId id="2147483756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54" r:id="rId17"/>
    <p:sldLayoutId id="2147483753" r:id="rId18"/>
    <p:sldLayoutId id="2147483757" r:id="rId19"/>
  </p:sldLayoutIdLst>
  <p:hf hdr="0" dt="0"/>
  <p:txStyles>
    <p:titleStyle>
      <a:lvl1pPr algn="l" defTabSz="57600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FontTx/>
        <a:buNone/>
        <a:defRPr sz="24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3467" b="1">
          <a:solidFill>
            <a:schemeClr val="tx2"/>
          </a:solidFill>
          <a:latin typeface="Arial" charset="0"/>
        </a:defRPr>
      </a:lvl9pPr>
    </p:titleStyle>
    <p:bodyStyle>
      <a:lvl1pPr marL="252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8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600">
          <a:solidFill>
            <a:schemeClr val="tx1"/>
          </a:solidFill>
          <a:latin typeface="+mn-lt"/>
          <a:cs typeface="+mn-cs"/>
        </a:defRPr>
      </a:lvl2pPr>
      <a:lvl3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3pPr>
      <a:lvl4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4pPr>
      <a:lvl5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5pPr>
      <a:lvl6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‒"/>
        <a:defRPr sz="1400" baseline="0">
          <a:solidFill>
            <a:schemeClr val="tx1"/>
          </a:solidFill>
          <a:latin typeface="+mn-lt"/>
          <a:cs typeface="+mn-cs"/>
        </a:defRPr>
      </a:lvl6pPr>
      <a:lvl7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7pPr>
      <a:lvl8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8pPr>
      <a:lvl9pPr marL="756000" indent="-252000" algn="l" defTabSz="576000" rtl="0" eaLnBrk="1" fontAlgn="base" hangingPunct="1">
        <a:lnSpc>
          <a:spcPct val="120000"/>
        </a:lnSpc>
        <a:spcBef>
          <a:spcPts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‒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tags" Target="../tags/tag231.xml"/><Relationship Id="rId18" Type="http://schemas.openxmlformats.org/officeDocument/2006/relationships/tags" Target="../tags/tag236.xml"/><Relationship Id="rId26" Type="http://schemas.openxmlformats.org/officeDocument/2006/relationships/image" Target="../media/image11.png"/><Relationship Id="rId3" Type="http://schemas.openxmlformats.org/officeDocument/2006/relationships/tags" Target="../tags/tag221.xml"/><Relationship Id="rId21" Type="http://schemas.openxmlformats.org/officeDocument/2006/relationships/tags" Target="../tags/tag239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17" Type="http://schemas.openxmlformats.org/officeDocument/2006/relationships/tags" Target="../tags/tag235.xml"/><Relationship Id="rId25" Type="http://schemas.openxmlformats.org/officeDocument/2006/relationships/notesSlide" Target="../notesSlides/notesSlide2.xml"/><Relationship Id="rId2" Type="http://schemas.openxmlformats.org/officeDocument/2006/relationships/tags" Target="../tags/tag220.xml"/><Relationship Id="rId16" Type="http://schemas.openxmlformats.org/officeDocument/2006/relationships/tags" Target="../tags/tag234.xml"/><Relationship Id="rId20" Type="http://schemas.openxmlformats.org/officeDocument/2006/relationships/tags" Target="../tags/tag238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24" Type="http://schemas.openxmlformats.org/officeDocument/2006/relationships/slideLayout" Target="../slideLayouts/slideLayout4.xml"/><Relationship Id="rId5" Type="http://schemas.openxmlformats.org/officeDocument/2006/relationships/tags" Target="../tags/tag223.xml"/><Relationship Id="rId15" Type="http://schemas.openxmlformats.org/officeDocument/2006/relationships/tags" Target="../tags/tag233.xml"/><Relationship Id="rId23" Type="http://schemas.openxmlformats.org/officeDocument/2006/relationships/tags" Target="../tags/tag241.xml"/><Relationship Id="rId28" Type="http://schemas.openxmlformats.org/officeDocument/2006/relationships/image" Target="../media/image12.png"/><Relationship Id="rId10" Type="http://schemas.openxmlformats.org/officeDocument/2006/relationships/tags" Target="../tags/tag228.xml"/><Relationship Id="rId19" Type="http://schemas.openxmlformats.org/officeDocument/2006/relationships/tags" Target="../tags/tag237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tags" Target="../tags/tag232.xml"/><Relationship Id="rId22" Type="http://schemas.openxmlformats.org/officeDocument/2006/relationships/tags" Target="../tags/tag240.xml"/><Relationship Id="rId27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comments" Target="../comments/comment1.xml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tiff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.xml"/><Relationship Id="rId11" Type="http://schemas.openxmlformats.org/officeDocument/2006/relationships/image" Target="../media/image38.png"/><Relationship Id="rId5" Type="http://schemas.openxmlformats.org/officeDocument/2006/relationships/image" Target="../media/image22.png"/><Relationship Id="rId15" Type="http://schemas.openxmlformats.org/officeDocument/2006/relationships/image" Target="../media/image41.png"/><Relationship Id="rId10" Type="http://schemas.openxmlformats.org/officeDocument/2006/relationships/customXml" Target="../ink/ink3.xml"/><Relationship Id="rId4" Type="http://schemas.openxmlformats.org/officeDocument/2006/relationships/image" Target="../media/image12.pn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rds.ieee.org/topics/new-semiconductor-technologies-and-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2972187-364B-4ABD-8C40-592EFEBD01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20" y="1"/>
            <a:ext cx="12192000" cy="5733255"/>
          </a:xfrm>
        </p:spPr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4B44BEFD-F5C9-4380-8F41-457E981FCCA6}"/>
              </a:ext>
            </a:extLst>
          </p:cNvPr>
          <p:cNvSpPr txBox="1">
            <a:spLocks/>
          </p:cNvSpPr>
          <p:nvPr/>
        </p:nvSpPr>
        <p:spPr>
          <a:xfrm>
            <a:off x="911424" y="1695790"/>
            <a:ext cx="8280000" cy="648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algn="l" defTabSz="5760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3600" b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b="1" dirty="0"/>
              <a:t>Porenbildung bei thermo-mechanischer Ermüdung von polykristallinen Kupferschichten </a:t>
            </a:r>
            <a:endParaRPr lang="de-DE" kern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8BCC7C-707C-4B8E-9BBA-C24FA607796C}"/>
              </a:ext>
            </a:extLst>
          </p:cNvPr>
          <p:cNvSpPr/>
          <p:nvPr/>
        </p:nvSpPr>
        <p:spPr>
          <a:xfrm>
            <a:off x="838008" y="4985846"/>
            <a:ext cx="922791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/>
              <a:t>Farthofer Diana (KAI MSS)</a:t>
            </a:r>
          </a:p>
          <a:p>
            <a:endParaRPr lang="de-DE" sz="700" dirty="0"/>
          </a:p>
          <a:p>
            <a:endParaRPr lang="de-DE" sz="1600" dirty="0"/>
          </a:p>
          <a:p>
            <a:r>
              <a:rPr lang="de-DE" sz="1600" dirty="0"/>
              <a:t>Sebastian Moser (KAI MSS)</a:t>
            </a:r>
          </a:p>
          <a:p>
            <a:endParaRPr lang="de-DE" sz="700" dirty="0"/>
          </a:p>
          <a:p>
            <a:fld id="{257B1EE1-F8C1-4A97-A68D-12CF849A46BD}" type="datetime1">
              <a:rPr lang="de-DE" sz="1200" smtClean="0"/>
              <a:t>18.09.2023</a:t>
            </a:fld>
            <a:endParaRPr lang="de-DE" sz="1200" dirty="0"/>
          </a:p>
        </p:txBody>
      </p:sp>
      <p:pic>
        <p:nvPicPr>
          <p:cNvPr id="1026" name="Picture 2" descr="FH Kärnten – IRO">
            <a:extLst>
              <a:ext uri="{FF2B5EF4-FFF2-40B4-BE49-F238E27FC236}">
                <a16:creationId xmlns:a16="http://schemas.microsoft.com/office/drawing/2014/main" id="{FB71B78C-CABD-4D2B-B47C-348545967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870" y="5517232"/>
            <a:ext cx="1728192" cy="7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AI_mittel_tranparent">
            <a:extLst>
              <a:ext uri="{FF2B5EF4-FFF2-40B4-BE49-F238E27FC236}">
                <a16:creationId xmlns:a16="http://schemas.microsoft.com/office/drawing/2014/main" id="{9D95F056-915A-49E4-B532-5E25F44ED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5589240"/>
            <a:ext cx="1263973" cy="61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73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B05FCB00-2007-4E9D-B03D-096B07B8358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35621" y="1654332"/>
            <a:ext cx="11521019" cy="4464557"/>
            <a:chOff x="334433" y="1268413"/>
            <a:chExt cx="11521019" cy="4464557"/>
          </a:xfrm>
        </p:grpSpPr>
        <p:sp>
          <p:nvSpPr>
            <p:cNvPr id="5" name="MIO_AGENDA_ELEMENT_TITEL_1">
              <a:hlinkClick r:id="" action="ppaction://noaction"/>
              <a:extLst>
                <a:ext uri="{FF2B5EF4-FFF2-40B4-BE49-F238E27FC236}">
                  <a16:creationId xmlns:a16="http://schemas.microsoft.com/office/drawing/2014/main" id="{3CE4C0AC-1842-442B-9BB8-2CC1411227A8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1235075" y="1268413"/>
              <a:ext cx="10620377" cy="576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Motivation</a:t>
              </a:r>
            </a:p>
          </p:txBody>
        </p:sp>
        <p:sp>
          <p:nvSpPr>
            <p:cNvPr id="6" name="MIO_AGENDA_ELEMENT_ELEMENTNUMBER_1">
              <a:hlinkClick r:id="" action="ppaction://noaction"/>
              <a:extLst>
                <a:ext uri="{FF2B5EF4-FFF2-40B4-BE49-F238E27FC236}">
                  <a16:creationId xmlns:a16="http://schemas.microsoft.com/office/drawing/2014/main" id="{AAA55DFD-3BB1-41EC-80E6-0E330C68679D}"/>
                </a:ext>
              </a:extLst>
            </p:cNvPr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334433" y="1268413"/>
              <a:ext cx="576000" cy="576072"/>
            </a:xfrm>
            <a:prstGeom prst="ellipse">
              <a:avLst/>
            </a:prstGeom>
            <a:solidFill>
              <a:srgbClr val="B8DEDA"/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7" name="MIO_AGENDA_ELEMENT_PAGENUMBER_1">
              <a:hlinkClick r:id="" action="ppaction://noaction"/>
              <a:extLst>
                <a:ext uri="{FF2B5EF4-FFF2-40B4-BE49-F238E27FC236}">
                  <a16:creationId xmlns:a16="http://schemas.microsoft.com/office/drawing/2014/main" id="{AD421CC0-41F4-4CD4-BBE7-6A82C450CD47}"/>
                </a:ext>
              </a:extLst>
            </p:cNvPr>
            <p:cNvSpPr txBox="1"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1026666" y="1268413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4</a:t>
              </a:r>
            </a:p>
          </p:txBody>
        </p:sp>
        <p:sp>
          <p:nvSpPr>
            <p:cNvPr id="8" name="MIO_AGENDA_ELEMENT_TITEL_2">
              <a:hlinkClick r:id="" action="ppaction://noaction"/>
              <a:extLst>
                <a:ext uri="{FF2B5EF4-FFF2-40B4-BE49-F238E27FC236}">
                  <a16:creationId xmlns:a16="http://schemas.microsoft.com/office/drawing/2014/main" id="{D45C138B-0474-41B3-B226-63907DE377F2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1235075" y="1916493"/>
              <a:ext cx="10620377" cy="576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Ziel der Arbeit</a:t>
              </a:r>
            </a:p>
          </p:txBody>
        </p:sp>
        <p:sp>
          <p:nvSpPr>
            <p:cNvPr id="9" name="MIO_AGENDA_ELEMENT_ELEMENTNUMBER_2">
              <a:hlinkClick r:id="" action="ppaction://noaction"/>
              <a:extLst>
                <a:ext uri="{FF2B5EF4-FFF2-40B4-BE49-F238E27FC236}">
                  <a16:creationId xmlns:a16="http://schemas.microsoft.com/office/drawing/2014/main" id="{5D97BA2F-6EA2-4A41-8FFA-0C89915867FF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334433" y="1916493"/>
              <a:ext cx="576000" cy="576072"/>
            </a:xfrm>
            <a:prstGeom prst="ellipse">
              <a:avLst/>
            </a:prstGeom>
            <a:solidFill>
              <a:srgbClr val="B8DEDA"/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0" name="MIO_AGENDA_ELEMENT_PAGENUMBER_2">
              <a:hlinkClick r:id="" action="ppaction://noaction"/>
              <a:extLst>
                <a:ext uri="{FF2B5EF4-FFF2-40B4-BE49-F238E27FC236}">
                  <a16:creationId xmlns:a16="http://schemas.microsoft.com/office/drawing/2014/main" id="{9E3CB04B-5434-478A-83B5-775D21BE634F}"/>
                </a:ext>
              </a:extLst>
            </p:cNvPr>
            <p:cNvSpPr txBox="1"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11026666" y="1916493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5</a:t>
              </a:r>
            </a:p>
          </p:txBody>
        </p:sp>
        <p:sp>
          <p:nvSpPr>
            <p:cNvPr id="11" name="MIO_AGENDA_ELEMENT_TITEL_3">
              <a:hlinkClick r:id="" action="ppaction://noaction"/>
              <a:extLst>
                <a:ext uri="{FF2B5EF4-FFF2-40B4-BE49-F238E27FC236}">
                  <a16:creationId xmlns:a16="http://schemas.microsoft.com/office/drawing/2014/main" id="{931CC69D-6FA3-450D-9175-827B2D608BE8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235075" y="2564574"/>
              <a:ext cx="10620377" cy="576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Methoden und Materialien</a:t>
              </a:r>
            </a:p>
          </p:txBody>
        </p:sp>
        <p:sp>
          <p:nvSpPr>
            <p:cNvPr id="12" name="MIO_AGENDA_ELEMENT_ELEMENTNUMBER_3">
              <a:hlinkClick r:id="" action="ppaction://noaction"/>
              <a:extLst>
                <a:ext uri="{FF2B5EF4-FFF2-40B4-BE49-F238E27FC236}">
                  <a16:creationId xmlns:a16="http://schemas.microsoft.com/office/drawing/2014/main" id="{892DC75E-F266-47A7-978A-E807F83AC542}"/>
                </a:ext>
              </a:extLst>
            </p:cNvPr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334433" y="2564574"/>
              <a:ext cx="576000" cy="576072"/>
            </a:xfrm>
            <a:prstGeom prst="ellipse">
              <a:avLst/>
            </a:prstGeom>
            <a:solidFill>
              <a:srgbClr val="3B9B91"/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3" name="MIO_AGENDA_ELEMENT_PAGENUMBER_3">
              <a:hlinkClick r:id="" action="ppaction://noaction"/>
              <a:extLst>
                <a:ext uri="{FF2B5EF4-FFF2-40B4-BE49-F238E27FC236}">
                  <a16:creationId xmlns:a16="http://schemas.microsoft.com/office/drawing/2014/main" id="{6E73A186-65C4-4AAC-80E9-62426C90F85E}"/>
                </a:ext>
              </a:extLst>
            </p:cNvPr>
            <p:cNvSpPr txBox="1"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11026666" y="2564574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6</a:t>
              </a:r>
            </a:p>
          </p:txBody>
        </p:sp>
        <p:sp>
          <p:nvSpPr>
            <p:cNvPr id="14" name="MIO_AGENDA_ELEMENT_TITEL_4">
              <a:hlinkClick r:id="" action="ppaction://noaction"/>
              <a:extLst>
                <a:ext uri="{FF2B5EF4-FFF2-40B4-BE49-F238E27FC236}">
                  <a16:creationId xmlns:a16="http://schemas.microsoft.com/office/drawing/2014/main" id="{7391E5BB-8AC1-483B-A959-3385CFCFD41C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1235075" y="3212655"/>
              <a:ext cx="10620377" cy="576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Versuchsdurchführung</a:t>
              </a:r>
            </a:p>
          </p:txBody>
        </p:sp>
        <p:sp>
          <p:nvSpPr>
            <p:cNvPr id="15" name="MIO_AGENDA_ELEMENT_ELEMENTNUMBER_4">
              <a:hlinkClick r:id="" action="ppaction://noaction"/>
              <a:extLst>
                <a:ext uri="{FF2B5EF4-FFF2-40B4-BE49-F238E27FC236}">
                  <a16:creationId xmlns:a16="http://schemas.microsoft.com/office/drawing/2014/main" id="{9C8FB18A-AC6D-404C-B714-D2137F081682}"/>
                </a:ext>
              </a:extLst>
            </p:cNvPr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334433" y="3212655"/>
              <a:ext cx="576000" cy="576072"/>
            </a:xfrm>
            <a:prstGeom prst="ellipse">
              <a:avLst/>
            </a:prstGeom>
            <a:solidFill>
              <a:srgbClr val="3B9B91"/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16" name="MIO_AGENDA_ELEMENT_PAGENUMBER_4">
              <a:hlinkClick r:id="" action="ppaction://noaction"/>
              <a:extLst>
                <a:ext uri="{FF2B5EF4-FFF2-40B4-BE49-F238E27FC236}">
                  <a16:creationId xmlns:a16="http://schemas.microsoft.com/office/drawing/2014/main" id="{603DB7B0-3A1D-4931-A038-F51FEE1A7222}"/>
                </a:ext>
              </a:extLst>
            </p:cNvPr>
            <p:cNvSpPr txBox="1"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11026666" y="3212655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7</a:t>
              </a:r>
            </a:p>
          </p:txBody>
        </p:sp>
        <p:sp>
          <p:nvSpPr>
            <p:cNvPr id="17" name="MIO_AGENDA_ELEMENT_TITEL_5">
              <a:hlinkClick r:id="" action="ppaction://noaction"/>
              <a:extLst>
                <a:ext uri="{FF2B5EF4-FFF2-40B4-BE49-F238E27FC236}">
                  <a16:creationId xmlns:a16="http://schemas.microsoft.com/office/drawing/2014/main" id="{A9A1C4B4-0702-45B0-B3DC-F591E9D0967F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>
            <a:xfrm>
              <a:off x="1235075" y="3860736"/>
              <a:ext cx="10620377" cy="576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Ergebnisse</a:t>
              </a:r>
            </a:p>
          </p:txBody>
        </p:sp>
        <p:sp>
          <p:nvSpPr>
            <p:cNvPr id="18" name="MIO_AGENDA_ELEMENT_ELEMENTNUMBER_5">
              <a:hlinkClick r:id="" action="ppaction://noaction"/>
              <a:extLst>
                <a:ext uri="{FF2B5EF4-FFF2-40B4-BE49-F238E27FC236}">
                  <a16:creationId xmlns:a16="http://schemas.microsoft.com/office/drawing/2014/main" id="{A10B2FCF-D4D2-427E-B467-BE35E414C4A7}"/>
                </a:ext>
              </a:extLst>
            </p:cNvPr>
            <p:cNvSpPr>
              <a:spLocks noChangeAspect="1"/>
            </p:cNvSpPr>
            <p:nvPr>
              <p:custDataLst>
                <p:tags r:id="rId16"/>
              </p:custDataLst>
            </p:nvPr>
          </p:nvSpPr>
          <p:spPr>
            <a:xfrm>
              <a:off x="334433" y="3860736"/>
              <a:ext cx="576000" cy="576072"/>
            </a:xfrm>
            <a:prstGeom prst="ellipse">
              <a:avLst/>
            </a:prstGeom>
            <a:solidFill>
              <a:srgbClr val="3B9B91"/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9" name="MIO_AGENDA_ELEMENT_PAGENUMBER_5">
              <a:hlinkClick r:id="" action="ppaction://noaction"/>
              <a:extLst>
                <a:ext uri="{FF2B5EF4-FFF2-40B4-BE49-F238E27FC236}">
                  <a16:creationId xmlns:a16="http://schemas.microsoft.com/office/drawing/2014/main" id="{D33262AF-1513-4FEF-B9D5-CBB9F53B1FDD}"/>
                </a:ext>
              </a:extLst>
            </p:cNvPr>
            <p:cNvSpPr txBox="1">
              <a:spLocks/>
            </p:cNvSpPr>
            <p:nvPr>
              <p:custDataLst>
                <p:tags r:id="rId17"/>
              </p:custDataLst>
            </p:nvPr>
          </p:nvSpPr>
          <p:spPr>
            <a:xfrm>
              <a:off x="11026666" y="3860736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8</a:t>
              </a:r>
            </a:p>
          </p:txBody>
        </p:sp>
        <p:sp>
          <p:nvSpPr>
            <p:cNvPr id="20" name="MIO_AGENDA_ELEMENT_TITEL_6">
              <a:hlinkClick r:id="" action="ppaction://noaction"/>
              <a:extLst>
                <a:ext uri="{FF2B5EF4-FFF2-40B4-BE49-F238E27FC236}">
                  <a16:creationId xmlns:a16="http://schemas.microsoft.com/office/drawing/2014/main" id="{7E4BED2D-72AB-4B2B-8C4D-66BB521B2688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>
            <a:xfrm>
              <a:off x="1235075" y="4508817"/>
              <a:ext cx="10620377" cy="57607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Zusammenfassung</a:t>
              </a:r>
            </a:p>
          </p:txBody>
        </p:sp>
        <p:sp>
          <p:nvSpPr>
            <p:cNvPr id="21" name="MIO_AGENDA_ELEMENT_ELEMENTNUMBER_6">
              <a:hlinkClick r:id="" action="ppaction://noaction"/>
              <a:extLst>
                <a:ext uri="{FF2B5EF4-FFF2-40B4-BE49-F238E27FC236}">
                  <a16:creationId xmlns:a16="http://schemas.microsoft.com/office/drawing/2014/main" id="{45ECFF74-291C-4BC3-8F5F-AD389B75B640}"/>
                </a:ext>
              </a:extLst>
            </p:cNvPr>
            <p:cNvSpPr>
              <a:spLocks noChangeAspect="1"/>
            </p:cNvSpPr>
            <p:nvPr>
              <p:custDataLst>
                <p:tags r:id="rId19"/>
              </p:custDataLst>
            </p:nvPr>
          </p:nvSpPr>
          <p:spPr>
            <a:xfrm>
              <a:off x="334433" y="4508817"/>
              <a:ext cx="576000" cy="57607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22" name="MIO_AGENDA_ELEMENT_PAGENUMBER_6">
              <a:hlinkClick r:id="" action="ppaction://noaction"/>
              <a:extLst>
                <a:ext uri="{FF2B5EF4-FFF2-40B4-BE49-F238E27FC236}">
                  <a16:creationId xmlns:a16="http://schemas.microsoft.com/office/drawing/2014/main" id="{B8DBEAAD-1716-4707-AE29-51B09C845F85}"/>
                </a:ext>
              </a:extLst>
            </p:cNvPr>
            <p:cNvSpPr txBox="1">
              <a:spLocks/>
            </p:cNvSpPr>
            <p:nvPr>
              <p:custDataLst>
                <p:tags r:id="rId20"/>
              </p:custDataLst>
            </p:nvPr>
          </p:nvSpPr>
          <p:spPr>
            <a:xfrm>
              <a:off x="11026666" y="4508817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9</a:t>
              </a:r>
            </a:p>
          </p:txBody>
        </p:sp>
        <p:sp>
          <p:nvSpPr>
            <p:cNvPr id="23" name="MIO_AGENDA_ELEMENT_TITEL_7">
              <a:hlinkClick r:id="" action="ppaction://noaction"/>
              <a:extLst>
                <a:ext uri="{FF2B5EF4-FFF2-40B4-BE49-F238E27FC236}">
                  <a16:creationId xmlns:a16="http://schemas.microsoft.com/office/drawing/2014/main" id="{15182E2D-D314-4A5D-9F81-9D00D72FD23D}"/>
                </a:ext>
              </a:extLst>
            </p:cNvPr>
            <p:cNvSpPr>
              <a:spLocks/>
            </p:cNvSpPr>
            <p:nvPr>
              <p:custDataLst>
                <p:tags r:id="rId21"/>
              </p:custDataLst>
            </p:nvPr>
          </p:nvSpPr>
          <p:spPr>
            <a:xfrm>
              <a:off x="1235075" y="5156898"/>
              <a:ext cx="10620377" cy="57607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vert="horz" wrap="none" lIns="336000" tIns="36000" rIns="57600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defTabSz="576000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  <a:buFont typeface="Arial" panose="020B0604020202020204" pitchFamily="34" charset="0"/>
                <a:buNone/>
              </a:pPr>
              <a:r>
                <a:rPr lang="de-DE" sz="2000" dirty="0">
                  <a:latin typeface="+mn-lt"/>
                </a:rPr>
                <a:t>Ausblick</a:t>
              </a:r>
            </a:p>
          </p:txBody>
        </p:sp>
        <p:sp>
          <p:nvSpPr>
            <p:cNvPr id="24" name="MIO_AGENDA_ELEMENT_ELEMENTNUMBER_7">
              <a:hlinkClick r:id="" action="ppaction://noaction"/>
              <a:extLst>
                <a:ext uri="{FF2B5EF4-FFF2-40B4-BE49-F238E27FC236}">
                  <a16:creationId xmlns:a16="http://schemas.microsoft.com/office/drawing/2014/main" id="{C8AE94B6-CABF-41DE-B021-D95EBD123BA6}"/>
                </a:ext>
              </a:extLst>
            </p:cNvPr>
            <p:cNvSpPr>
              <a:spLocks noChangeAspect="1"/>
            </p:cNvSpPr>
            <p:nvPr>
              <p:custDataLst>
                <p:tags r:id="rId22"/>
              </p:custDataLst>
            </p:nvPr>
          </p:nvSpPr>
          <p:spPr>
            <a:xfrm>
              <a:off x="334433" y="5156898"/>
              <a:ext cx="576000" cy="57607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vert="horz" wrap="none" lIns="0" tIns="36000" rIns="0" bIns="36000" rtlCol="0" anchor="ctr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100000"/>
              </a:pPr>
              <a:r>
                <a:rPr lang="de-DE" sz="2000" dirty="0">
                  <a:solidFill>
                    <a:schemeClr val="bg1"/>
                  </a:solidFill>
                  <a:latin typeface="+mn-lt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5" name="MIO_AGENDA_ELEMENT_PAGENUMBER_7">
              <a:hlinkClick r:id="" action="ppaction://noaction"/>
              <a:extLst>
                <a:ext uri="{FF2B5EF4-FFF2-40B4-BE49-F238E27FC236}">
                  <a16:creationId xmlns:a16="http://schemas.microsoft.com/office/drawing/2014/main" id="{D68A15D3-164F-47C8-9648-848B0A4FE0E2}"/>
                </a:ext>
              </a:extLst>
            </p:cNvPr>
            <p:cNvSpPr txBox="1">
              <a:spLocks/>
            </p:cNvSpPr>
            <p:nvPr>
              <p:custDataLst>
                <p:tags r:id="rId23"/>
              </p:custDataLst>
            </p:nvPr>
          </p:nvSpPr>
          <p:spPr>
            <a:xfrm>
              <a:off x="11026666" y="5156898"/>
              <a:ext cx="828785" cy="576072"/>
            </a:xfrm>
            <a:prstGeom prst="rect">
              <a:avLst/>
            </a:prstGeom>
            <a:noFill/>
          </p:spPr>
          <p:txBody>
            <a:bodyPr wrap="none" lIns="0" tIns="36000" rIns="216000" bIns="36000" rtlCol="0" anchor="ctr" anchorCtr="0">
              <a:norm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609585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1219170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828754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2438339" algn="l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3047924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3657509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4267093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4876678" algn="l" defTabSz="1219170" rtl="0" eaLnBrk="1" latinLnBrk="0" hangingPunct="1"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2000" dirty="0">
                  <a:latin typeface="+mn-lt"/>
                  <a:cs typeface="Segoe UI Semibold" panose="020B0702040204020203" pitchFamily="34" charset="0"/>
                </a:rPr>
                <a:t>10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73117E-6E6C-457E-9C78-65EFF362000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FE47DE-7B6E-41CC-B89C-25BCE42A57CA}"/>
              </a:ext>
            </a:extLst>
          </p:cNvPr>
          <p:cNvPicPr>
            <a:picLocks noChangeAspect="1"/>
          </p:cNvPicPr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0904" b="91714" l="0" r="89831">
                        <a14:foregroundMark x1="29944" y1="26177" x2="41243" y2="26930"/>
                        <a14:foregroundMark x1="30320" y1="24105" x2="41620" y2="23164"/>
                        <a14:foregroundMark x1="31073" y1="22411" x2="40678" y2="22411"/>
                        <a14:foregroundMark x1="29944" y1="25424" x2="41243" y2="23540"/>
                        <a14:foregroundMark x1="29567" y1="23540" x2="41431" y2="24105"/>
                        <a14:foregroundMark x1="39171" y1="21092" x2="29379" y2="21846"/>
                        <a14:foregroundMark x1="10358" y1="54614" x2="11111" y2="59134"/>
                        <a14:foregroundMark x1="11111" y1="58004" x2="11676" y2="54426"/>
                        <a14:foregroundMark x1="9981" y1="53107" x2="0" y2="49718"/>
                      </a14:backgroundRemoval>
                    </a14:imgEffect>
                  </a14:imgLayer>
                </a14:imgProps>
              </a:ext>
            </a:extLst>
          </a:blip>
          <a:srcRect t="17795"/>
          <a:stretch/>
        </p:blipFill>
        <p:spPr>
          <a:xfrm>
            <a:off x="6504681" y="1268760"/>
            <a:ext cx="4638380" cy="3812989"/>
          </a:xfrm>
          <a:prstGeom prst="rect">
            <a:avLst/>
          </a:prstGeom>
        </p:spPr>
      </p:pic>
      <p:sp>
        <p:nvSpPr>
          <p:cNvPr id="174" name="Rectangle 173">
            <a:extLst>
              <a:ext uri="{FF2B5EF4-FFF2-40B4-BE49-F238E27FC236}">
                <a16:creationId xmlns:a16="http://schemas.microsoft.com/office/drawing/2014/main" id="{69F5216F-3CD6-4042-B9FB-AB60FB9AA5A6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28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bg1"/>
            </a:glow>
            <a:reflection endPos="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75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8B71639-9E99-47C9-B1A1-7BD070EB1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88" y="1676031"/>
            <a:ext cx="1680774" cy="1060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A061D-6703-48A1-BFA6-208AAE410D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800" y="1961061"/>
            <a:ext cx="9793648" cy="1740872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Halbleiterchips = Teil unseres alltäglichen Lebens</a:t>
            </a:r>
          </a:p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endParaRPr lang="de-DE" sz="1100" dirty="0"/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Lebensdauer der Chips mitbestimmend bei</a:t>
            </a:r>
          </a:p>
          <a:p>
            <a:pPr marL="0" indent="0">
              <a:spcAft>
                <a:spcPts val="600"/>
              </a:spcAft>
              <a:buClr>
                <a:schemeClr val="accent3"/>
              </a:buClr>
              <a:buNone/>
            </a:pPr>
            <a:r>
              <a:rPr lang="de-DE" sz="2000" dirty="0">
                <a:sym typeface="Wingdings" panose="05000000000000000000" pitchFamily="2" charset="2"/>
              </a:rPr>
              <a:t>    Lebensdauer der Geräte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4707C-E7F6-4DF8-A8A7-BB3BE43A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Motivation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677FB8-793D-4CFE-B1D9-3147E6B82E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9712"/>
          <a:stretch/>
        </p:blipFill>
        <p:spPr>
          <a:xfrm>
            <a:off x="6356315" y="1676031"/>
            <a:ext cx="1328797" cy="11706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8D2B19-9D8B-44E8-BD0F-0EC1F867A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3701932"/>
            <a:ext cx="4544059" cy="15813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3F41D2-D3DE-46CB-A2E2-CF9C39A95398}"/>
              </a:ext>
            </a:extLst>
          </p:cNvPr>
          <p:cNvSpPr/>
          <p:nvPr/>
        </p:nvSpPr>
        <p:spPr>
          <a:xfrm>
            <a:off x="11208568" y="5028080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[6] </a:t>
            </a:r>
            <a:endParaRPr lang="de-DE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695D18-1D46-4743-BC04-8D051F113321}"/>
              </a:ext>
            </a:extLst>
          </p:cNvPr>
          <p:cNvSpPr/>
          <p:nvPr/>
        </p:nvSpPr>
        <p:spPr>
          <a:xfrm>
            <a:off x="1775520" y="600943"/>
            <a:ext cx="7248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[1,2,3,4,5] </a:t>
            </a:r>
            <a:endParaRPr lang="de-D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3C256A-DFC6-4A15-8CE2-878035860B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329" y="1676031"/>
            <a:ext cx="1590342" cy="10602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4311DF-6A19-4BBD-983A-0BC4DFFA71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979" y="2504163"/>
            <a:ext cx="1415817" cy="1010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4605F6-7498-4974-B713-9132DC6385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826" y="2504163"/>
            <a:ext cx="1517446" cy="101163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A6D9544-18DC-47BB-8E70-97D049F1F37F}"/>
              </a:ext>
            </a:extLst>
          </p:cNvPr>
          <p:cNvSpPr txBox="1">
            <a:spLocks/>
          </p:cNvSpPr>
          <p:nvPr/>
        </p:nvSpPr>
        <p:spPr>
          <a:xfrm>
            <a:off x="344389" y="3812313"/>
            <a:ext cx="10216107" cy="11288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kern="0" dirty="0">
                <a:sym typeface="Wingdings" panose="05000000000000000000" pitchFamily="2" charset="2"/>
              </a:rPr>
              <a:t> Degradation der Metallisierungsschichten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de-DE" kern="0" dirty="0">
                <a:sym typeface="Wingdings" panose="05000000000000000000" pitchFamily="2" charset="2"/>
              </a:rPr>
              <a:t>    durch  thermo-mechanische Belastung</a:t>
            </a:r>
          </a:p>
          <a:p>
            <a:pPr marL="0" indent="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de-DE" kern="0" dirty="0">
                <a:sym typeface="Wingdings" panose="05000000000000000000" pitchFamily="2" charset="2"/>
              </a:rPr>
              <a:t>    = häufige Ursache für Versagen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681C7B7-97F6-4CBC-8D94-43D534876ED1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9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910775-682F-4CE5-931F-4C5CD45087A1}"/>
              </a:ext>
            </a:extLst>
          </p:cNvPr>
          <p:cNvSpPr txBox="1">
            <a:spLocks/>
          </p:cNvSpPr>
          <p:nvPr/>
        </p:nvSpPr>
        <p:spPr>
          <a:xfrm>
            <a:off x="335360" y="5280911"/>
            <a:ext cx="10216107" cy="9669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de-DE" kern="0" dirty="0">
                <a:sym typeface="Wingdings" panose="05000000000000000000" pitchFamily="2" charset="2"/>
              </a:rPr>
              <a:t>  Ziel: Untersuche Einflussfaktoren auf die</a:t>
            </a:r>
          </a:p>
          <a:p>
            <a:pPr marL="0" indent="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de-DE" kern="0" dirty="0">
                <a:sym typeface="Wingdings" panose="05000000000000000000" pitchFamily="2" charset="2"/>
              </a:rPr>
              <a:t>      Schädigungsentstehung in einer Kupfermetallisierung  bessere Chips</a:t>
            </a:r>
          </a:p>
        </p:txBody>
      </p:sp>
    </p:spTree>
    <p:extLst>
      <p:ext uri="{BB962C8B-B14F-4D97-AF65-F5344CB8AC3E}">
        <p14:creationId xmlns:p14="http://schemas.microsoft.com/office/powerpoint/2010/main" val="340289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F18670-AFFE-4083-B169-F4094DFF1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000" y="1700808"/>
            <a:ext cx="11520000" cy="2664642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dirty="0"/>
              <a:t> </a:t>
            </a:r>
            <a:r>
              <a:rPr lang="de-DE" sz="2000" dirty="0"/>
              <a:t>Vergleich der Porenbildung in unterschiedlichen Tiefen der Kupferschicht.</a:t>
            </a: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2000" dirty="0"/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200" dirty="0"/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 Vergleich der Porenbildung in einer gleichmäßig bzw. ungleichmäßig beheizten Kupferschicht.</a:t>
            </a:r>
          </a:p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endParaRPr lang="de-DE" sz="2000" dirty="0"/>
          </a:p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endParaRPr lang="de-DE" sz="1200" dirty="0"/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 Vergleich der Porenbildung in Kupferschichten mit bzw. ohne Passivierungsschicht.</a:t>
            </a:r>
          </a:p>
          <a:p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DB0CBC-E64E-4CC5-B41E-6204437C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Ziel der Arbeit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543F73-07D2-4649-B15F-6BC7043AB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6280" y="4101874"/>
            <a:ext cx="3419097" cy="227939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3913441B-9CCC-49E8-A228-88E4F1057866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88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004DE7-0FA3-4A72-9EE0-0DC06940ECE8}"/>
              </a:ext>
            </a:extLst>
          </p:cNvPr>
          <p:cNvGrpSpPr/>
          <p:nvPr/>
        </p:nvGrpSpPr>
        <p:grpSpPr>
          <a:xfrm>
            <a:off x="9280999" y="4357168"/>
            <a:ext cx="2520677" cy="1890508"/>
            <a:chOff x="9280999" y="4357168"/>
            <a:chExt cx="2520677" cy="1890508"/>
          </a:xfrm>
        </p:grpSpPr>
        <p:pic>
          <p:nvPicPr>
            <p:cNvPr id="12" name="Content Placeholder 5">
              <a:extLst>
                <a:ext uri="{FF2B5EF4-FFF2-40B4-BE49-F238E27FC236}">
                  <a16:creationId xmlns:a16="http://schemas.microsoft.com/office/drawing/2014/main" id="{E5A8845C-BFC5-4619-A55F-868FAAC46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9280999" y="4357168"/>
              <a:ext cx="2520677" cy="1890508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578BA66-CF0D-4C8D-B90E-4E7EA3FB0AEF}"/>
                </a:ext>
              </a:extLst>
            </p:cNvPr>
            <p:cNvSpPr/>
            <p:nvPr/>
          </p:nvSpPr>
          <p:spPr bwMode="auto">
            <a:xfrm>
              <a:off x="9981077" y="5148804"/>
              <a:ext cx="792088" cy="59113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defTabSz="576000" eaLnBrk="0" hangingPunct="0">
                <a:lnSpc>
                  <a:spcPct val="120000"/>
                </a:lnSpc>
              </a:pPr>
              <a:endParaRPr lang="de-D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D5DDA12-6480-4A64-8ABB-FD08F856DF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1" y="1315067"/>
            <a:ext cx="5688000" cy="971638"/>
          </a:xfrm>
        </p:spPr>
        <p:txBody>
          <a:bodyPr/>
          <a:lstStyle/>
          <a:p>
            <a:pPr marL="0" indent="0" algn="ctr">
              <a:buNone/>
            </a:pPr>
            <a:r>
              <a:rPr lang="de-DE" sz="2000" dirty="0"/>
              <a:t>Prüfling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e-DE" sz="2000" dirty="0"/>
              <a:t>– </a:t>
            </a:r>
          </a:p>
          <a:p>
            <a:pPr marL="0" indent="0" algn="ctr">
              <a:buNone/>
            </a:pPr>
            <a:r>
              <a:rPr lang="de-DE" sz="2000" dirty="0"/>
              <a:t>Poly-Heizer</a:t>
            </a:r>
          </a:p>
        </p:txBody>
      </p:sp>
      <p:sp>
        <p:nvSpPr>
          <p:cNvPr id="99" name="Content Placeholder 98">
            <a:extLst>
              <a:ext uri="{FF2B5EF4-FFF2-40B4-BE49-F238E27FC236}">
                <a16:creationId xmlns:a16="http://schemas.microsoft.com/office/drawing/2014/main" id="{A6EA3A24-91F7-4AEB-9A8B-A216FAA3065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4290" y="2749984"/>
            <a:ext cx="2520677" cy="1074647"/>
          </a:xfrm>
        </p:spPr>
        <p:txBody>
          <a:bodyPr/>
          <a:lstStyle/>
          <a:p>
            <a:pPr marL="0" indent="0">
              <a:buNone/>
            </a:pPr>
            <a:r>
              <a:rPr lang="de-DE" sz="1200" dirty="0"/>
              <a:t>Integrierte Heizschicht </a:t>
            </a:r>
            <a:r>
              <a:rPr lang="de-DE" sz="1200" dirty="0">
                <a:sym typeface="Wingdings" panose="05000000000000000000" pitchFamily="2" charset="2"/>
              </a:rPr>
              <a:t> </a:t>
            </a:r>
            <a:r>
              <a:rPr lang="de-DE" sz="1200" dirty="0" err="1">
                <a:sym typeface="Wingdings" panose="05000000000000000000" pitchFamily="2" charset="2"/>
              </a:rPr>
              <a:t>Poly</a:t>
            </a:r>
            <a:r>
              <a:rPr lang="de-DE" sz="1200" dirty="0">
                <a:sym typeface="Wingdings" panose="05000000000000000000" pitchFamily="2" charset="2"/>
              </a:rPr>
              <a:t>  Nachbildung anwendungsrelevanter Kurzzeitheizpulse</a:t>
            </a:r>
            <a:endParaRPr lang="de-DE" sz="1100" dirty="0"/>
          </a:p>
          <a:p>
            <a:endParaRPr lang="de-DE" dirty="0"/>
          </a:p>
        </p:txBody>
      </p:sp>
      <p:sp>
        <p:nvSpPr>
          <p:cNvPr id="100" name="Content Placeholder 99">
            <a:extLst>
              <a:ext uri="{FF2B5EF4-FFF2-40B4-BE49-F238E27FC236}">
                <a16:creationId xmlns:a16="http://schemas.microsoft.com/office/drawing/2014/main" id="{19590A33-A3AA-452D-A349-57E2A32831E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286679" y="2438212"/>
            <a:ext cx="2554964" cy="1890509"/>
          </a:xfrm>
        </p:spPr>
        <p:txBody>
          <a:bodyPr/>
          <a:lstStyle/>
          <a:p>
            <a:pPr marL="0" indent="0">
              <a:buNone/>
            </a:pPr>
            <a:r>
              <a:rPr lang="de-DE" sz="1100" dirty="0"/>
              <a:t>(1) Spannungsquelle</a:t>
            </a:r>
          </a:p>
          <a:p>
            <a:pPr marL="180000" lvl="1" indent="0">
              <a:buNone/>
            </a:pPr>
            <a:r>
              <a:rPr lang="de-DE" sz="1100" dirty="0"/>
              <a:t>(a) Basisheizen</a:t>
            </a:r>
          </a:p>
          <a:p>
            <a:pPr marL="180000" lvl="1" indent="0">
              <a:buNone/>
            </a:pPr>
            <a:r>
              <a:rPr lang="de-DE" sz="1100" dirty="0"/>
              <a:t>(b) Pulsen</a:t>
            </a:r>
          </a:p>
          <a:p>
            <a:pPr marL="0" indent="0">
              <a:buNone/>
            </a:pPr>
            <a:r>
              <a:rPr lang="de-DE" sz="1100" dirty="0"/>
              <a:t>(2) Bi-Driver (</a:t>
            </a:r>
            <a:r>
              <a:rPr lang="de-DE" sz="1100" dirty="0">
                <a:sym typeface="Wingdings" panose="05000000000000000000" pitchFamily="2" charset="2"/>
              </a:rPr>
              <a:t> Pulserzeugung)</a:t>
            </a:r>
            <a:endParaRPr lang="de-DE" sz="1050" dirty="0"/>
          </a:p>
          <a:p>
            <a:pPr marL="0" indent="0">
              <a:buNone/>
            </a:pPr>
            <a:r>
              <a:rPr lang="de-DE" sz="1100" dirty="0"/>
              <a:t>(3) PXI-Chassis</a:t>
            </a:r>
          </a:p>
          <a:p>
            <a:pPr marL="0" indent="0">
              <a:buNone/>
            </a:pPr>
            <a:r>
              <a:rPr lang="de-DE" sz="1100" dirty="0"/>
              <a:t>     (beinhaltet Messinstrumente)</a:t>
            </a:r>
          </a:p>
          <a:p>
            <a:pPr marL="0" indent="0">
              <a:buNone/>
            </a:pPr>
            <a:r>
              <a:rPr lang="de-DE" sz="1100" dirty="0"/>
              <a:t>(4) Messkarte</a:t>
            </a:r>
          </a:p>
          <a:p>
            <a:pPr marL="0" indent="0">
              <a:buNone/>
            </a:pPr>
            <a:r>
              <a:rPr lang="de-DE" sz="1100" dirty="0"/>
              <a:t>     (kontaktiert Poly-Heizer Chip)</a:t>
            </a:r>
          </a:p>
          <a:p>
            <a:pPr marL="0" indent="0">
              <a:buNone/>
            </a:pPr>
            <a:r>
              <a:rPr lang="de-DE" sz="1100" dirty="0"/>
              <a:t>(5) Messkammer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F67809A-204F-4B75-A82F-00D0F2DFE50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116232" y="1315067"/>
            <a:ext cx="5688000" cy="97163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de-DE" sz="2000" dirty="0"/>
              <a:t>Versuchsaufbau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e-DE" sz="2000" dirty="0"/>
              <a:t>–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de-DE" sz="2000" dirty="0"/>
              <a:t>thermo-mechanische Belastungstests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E1475C-D328-42EE-9CBF-C35D7249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Methoden und Materialien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DE049D-B75E-40E7-B817-97EADEB8DD9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263" y="2474396"/>
            <a:ext cx="2391642" cy="3849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9184FE-FA66-478F-A287-9E6AB2D378C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171" y="3648418"/>
            <a:ext cx="2543810" cy="1089116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3841196-C0FB-4A01-AB4E-A8BCCFEDE4D0}"/>
              </a:ext>
            </a:extLst>
          </p:cNvPr>
          <p:cNvGrpSpPr/>
          <p:nvPr/>
        </p:nvGrpSpPr>
        <p:grpSpPr>
          <a:xfrm>
            <a:off x="269526" y="2438212"/>
            <a:ext cx="3206973" cy="3887973"/>
            <a:chOff x="1698749" y="797891"/>
            <a:chExt cx="4397251" cy="530312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7BC0D95-2BB4-4105-893A-171FB176ED50}"/>
                </a:ext>
              </a:extLst>
            </p:cNvPr>
            <p:cNvGrpSpPr/>
            <p:nvPr/>
          </p:nvGrpSpPr>
          <p:grpSpPr>
            <a:xfrm>
              <a:off x="1698749" y="797891"/>
              <a:ext cx="4397251" cy="5303122"/>
              <a:chOff x="1698749" y="797891"/>
              <a:chExt cx="4397251" cy="5303122"/>
            </a:xfrm>
          </p:grpSpPr>
          <p:pic>
            <p:nvPicPr>
              <p:cNvPr id="91" name="Picture 1">
                <a:extLst>
                  <a:ext uri="{FF2B5EF4-FFF2-40B4-BE49-F238E27FC236}">
                    <a16:creationId xmlns:a16="http://schemas.microsoft.com/office/drawing/2014/main" id="{6D963BAC-C05F-4561-AD8A-AF7358D9DA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8750" y="797891"/>
                <a:ext cx="4347984" cy="2648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1">
                <a:extLst>
                  <a:ext uri="{FF2B5EF4-FFF2-40B4-BE49-F238E27FC236}">
                    <a16:creationId xmlns:a16="http://schemas.microsoft.com/office/drawing/2014/main" id="{30D4BD58-27E6-4E50-920F-76A4FF4C84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8749" y="3452157"/>
                <a:ext cx="4397251" cy="26488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2F4B21EC-201A-414B-A1DB-91F796DCA09B}"/>
                  </a:ext>
                </a:extLst>
              </p:cNvPr>
              <p:cNvSpPr txBox="1"/>
              <p:nvPr/>
            </p:nvSpPr>
            <p:spPr bwMode="auto">
              <a:xfrm>
                <a:off x="1809580" y="850560"/>
                <a:ext cx="432048" cy="288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R="0" algn="l" defTabSz="576000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tabLst/>
                </a:pPr>
                <a:r>
                  <a:rPr lang="de-DE" b="1" kern="0" dirty="0">
                    <a:solidFill>
                      <a:schemeClr val="bg1"/>
                    </a:solidFill>
                    <a:latin typeface="+mn-lt"/>
                  </a:rPr>
                  <a:t>(a)</a:t>
                </a:r>
                <a:endParaRPr lang="de-DE" sz="1400" b="1" kern="0" baseline="0" dirty="0">
                  <a:solidFill>
                    <a:schemeClr val="bg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6C15C54-666B-416A-BDE5-C9670F35E0AC}"/>
                  </a:ext>
                </a:extLst>
              </p:cNvPr>
              <p:cNvSpPr txBox="1"/>
              <p:nvPr/>
            </p:nvSpPr>
            <p:spPr bwMode="auto">
              <a:xfrm>
                <a:off x="1809580" y="3518408"/>
                <a:ext cx="432048" cy="2880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R="0" algn="l" defTabSz="576000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tabLst/>
                </a:pPr>
                <a:r>
                  <a:rPr lang="de-DE" sz="1400" b="1" kern="0" baseline="0" dirty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rPr>
                  <a:t>(b)</a:t>
                </a: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BF40F42-CC70-4762-A972-62F5B4E7C7CD}"/>
                </a:ext>
              </a:extLst>
            </p:cNvPr>
            <p:cNvSpPr txBox="1"/>
            <p:nvPr/>
          </p:nvSpPr>
          <p:spPr bwMode="auto">
            <a:xfrm>
              <a:off x="3752353" y="1547998"/>
              <a:ext cx="1297914" cy="199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rtlCol="0" anchor="ctr" anchorCtr="0">
              <a:noAutofit/>
            </a:bodyPr>
            <a:lstStyle/>
            <a:p>
              <a:pPr marR="0" algn="l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tabLst/>
              </a:pPr>
              <a:r>
                <a:rPr lang="de-DE" sz="800" kern="0" dirty="0">
                  <a:solidFill>
                    <a:srgbClr val="92D050"/>
                  </a:solidFill>
                  <a:latin typeface="+mn-lt"/>
                </a:rPr>
                <a:t>Temperatursensor</a:t>
              </a:r>
              <a:endParaRPr lang="de-DE" sz="800" kern="0" baseline="0" dirty="0">
                <a:solidFill>
                  <a:srgbClr val="92D050"/>
                </a:solidFill>
                <a:latin typeface="+mn-lt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A6F6A89-9FFC-4852-B45B-58A5EA986067}"/>
                </a:ext>
              </a:extLst>
            </p:cNvPr>
            <p:cNvSpPr txBox="1"/>
            <p:nvPr/>
          </p:nvSpPr>
          <p:spPr bwMode="auto">
            <a:xfrm>
              <a:off x="3769521" y="4204439"/>
              <a:ext cx="1297914" cy="199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rtlCol="0" anchor="ctr" anchorCtr="0">
              <a:noAutofit/>
            </a:bodyPr>
            <a:lstStyle/>
            <a:p>
              <a:pPr marR="0" algn="l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tabLst/>
              </a:pPr>
              <a:r>
                <a:rPr lang="de-DE" sz="800" kern="0" dirty="0">
                  <a:solidFill>
                    <a:srgbClr val="92D050"/>
                  </a:solidFill>
                  <a:latin typeface="+mn-lt"/>
                </a:rPr>
                <a:t>Temperatursensor</a:t>
              </a:r>
              <a:endParaRPr lang="de-DE" sz="800" kern="0" baseline="0" dirty="0">
                <a:solidFill>
                  <a:srgbClr val="92D050"/>
                </a:solidFill>
                <a:latin typeface="+mn-lt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68FD983-241E-4D9B-B5BE-087B995A0E4A}"/>
                </a:ext>
              </a:extLst>
            </p:cNvPr>
            <p:cNvSpPr/>
            <p:nvPr/>
          </p:nvSpPr>
          <p:spPr bwMode="auto">
            <a:xfrm>
              <a:off x="3427321" y="1734361"/>
              <a:ext cx="890841" cy="60678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baseline="0" dirty="0"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831CA2F4-7031-4C0C-BF15-EBCF5608E4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57879" y="1696842"/>
              <a:ext cx="186571" cy="325606"/>
            </a:xfrm>
            <a:prstGeom prst="straightConnector1">
              <a:avLst/>
            </a:prstGeom>
            <a:ln w="127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Plus Sign 80">
              <a:extLst>
                <a:ext uri="{FF2B5EF4-FFF2-40B4-BE49-F238E27FC236}">
                  <a16:creationId xmlns:a16="http://schemas.microsoft.com/office/drawing/2014/main" id="{BD3C32A5-4BD5-4537-A4CC-046B186F9ED1}"/>
                </a:ext>
              </a:extLst>
            </p:cNvPr>
            <p:cNvSpPr/>
            <p:nvPr/>
          </p:nvSpPr>
          <p:spPr bwMode="auto">
            <a:xfrm>
              <a:off x="3719736" y="2004529"/>
              <a:ext cx="59435" cy="79605"/>
            </a:xfrm>
            <a:prstGeom prst="mathPlus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baseline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54A2E42-C47D-4E4E-827B-74D38208053B}"/>
                </a:ext>
              </a:extLst>
            </p:cNvPr>
            <p:cNvSpPr/>
            <p:nvPr/>
          </p:nvSpPr>
          <p:spPr bwMode="auto">
            <a:xfrm>
              <a:off x="3432987" y="4386027"/>
              <a:ext cx="351851" cy="622374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baseline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493A4E3-F9D7-4443-9F05-17DFEA0A4F9E}"/>
                </a:ext>
              </a:extLst>
            </p:cNvPr>
            <p:cNvSpPr/>
            <p:nvPr/>
          </p:nvSpPr>
          <p:spPr bwMode="auto">
            <a:xfrm>
              <a:off x="3966311" y="4390322"/>
              <a:ext cx="351851" cy="622853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baseline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0D4BD72-066D-4DC5-AF21-F08F15F13F8B}"/>
                </a:ext>
              </a:extLst>
            </p:cNvPr>
            <p:cNvSpPr txBox="1"/>
            <p:nvPr/>
          </p:nvSpPr>
          <p:spPr bwMode="auto">
            <a:xfrm>
              <a:off x="3462262" y="2489434"/>
              <a:ext cx="824883" cy="1995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marR="0" algn="l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tabLst/>
              </a:pPr>
              <a:r>
                <a:rPr lang="de-DE" sz="600" kern="0" baseline="0" dirty="0">
                  <a:solidFill>
                    <a:srgbClr val="FF0000"/>
                  </a:solidFill>
                  <a:latin typeface="+mn-lt"/>
                </a:rPr>
                <a:t> Beheizte Region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D089C51-59A3-4F02-A8CB-F0465CD6BCDB}"/>
                </a:ext>
              </a:extLst>
            </p:cNvPr>
            <p:cNvSpPr txBox="1"/>
            <p:nvPr/>
          </p:nvSpPr>
          <p:spPr bwMode="auto">
            <a:xfrm>
              <a:off x="3484931" y="5210248"/>
              <a:ext cx="824883" cy="1995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marR="0" algn="l" defTabSz="576000" eaLnBrk="0" fontAlgn="auto" latinLnBrk="0" hangingPunct="0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Tx/>
                <a:tabLst/>
              </a:pPr>
              <a:r>
                <a:rPr lang="de-DE" sz="600" kern="0" baseline="0" dirty="0">
                  <a:solidFill>
                    <a:srgbClr val="FF0000"/>
                  </a:solidFill>
                  <a:latin typeface="+mn-lt"/>
                </a:rPr>
                <a:t> Beheizte Region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037D927-3F5B-44E7-93D6-13CA4D94460C}"/>
                </a:ext>
              </a:extLst>
            </p:cNvPr>
            <p:cNvCxnSpPr>
              <a:cxnSpLocks/>
              <a:endCxn id="82" idx="2"/>
            </p:cNvCxnSpPr>
            <p:nvPr/>
          </p:nvCxnSpPr>
          <p:spPr>
            <a:xfrm flipH="1" flipV="1">
              <a:off x="3608913" y="5008401"/>
              <a:ext cx="146207" cy="188627"/>
            </a:xfrm>
            <a:prstGeom prst="line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27B2174-2C66-4FC1-8343-4D2D6DA24B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4792" y="5008401"/>
              <a:ext cx="114413" cy="193402"/>
            </a:xfrm>
            <a:prstGeom prst="line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924D88F-F09B-45F2-B033-664C09DB19A2}"/>
                </a:ext>
              </a:extLst>
            </p:cNvPr>
            <p:cNvCxnSpPr>
              <a:cxnSpLocks/>
              <a:stCxn id="84" idx="0"/>
              <a:endCxn id="79" idx="2"/>
            </p:cNvCxnSpPr>
            <p:nvPr/>
          </p:nvCxnSpPr>
          <p:spPr>
            <a:xfrm flipH="1" flipV="1">
              <a:off x="3872742" y="2341145"/>
              <a:ext cx="1962" cy="148289"/>
            </a:xfrm>
            <a:prstGeom prst="line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B4E4C496-8849-4681-9C5B-B1B5FB049D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6397" y="4348508"/>
              <a:ext cx="191330" cy="332966"/>
            </a:xfrm>
            <a:prstGeom prst="straightConnector1">
              <a:avLst/>
            </a:prstGeom>
            <a:ln w="127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Plus Sign 89">
              <a:extLst>
                <a:ext uri="{FF2B5EF4-FFF2-40B4-BE49-F238E27FC236}">
                  <a16:creationId xmlns:a16="http://schemas.microsoft.com/office/drawing/2014/main" id="{45C87CFE-6F60-45E8-8395-6837104C2399}"/>
                </a:ext>
              </a:extLst>
            </p:cNvPr>
            <p:cNvSpPr/>
            <p:nvPr/>
          </p:nvSpPr>
          <p:spPr bwMode="auto">
            <a:xfrm>
              <a:off x="3749453" y="4660970"/>
              <a:ext cx="59435" cy="79605"/>
            </a:xfrm>
            <a:prstGeom prst="mathPlus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baseline="0" dirty="0"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9FEF6E8-CAD8-427D-AB1C-9B6EBD73DADF}"/>
              </a:ext>
            </a:extLst>
          </p:cNvPr>
          <p:cNvSpPr/>
          <p:nvPr/>
        </p:nvSpPr>
        <p:spPr>
          <a:xfrm>
            <a:off x="5109928" y="4701073"/>
            <a:ext cx="28072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</a:t>
            </a:r>
            <a:r>
              <a:rPr lang="de-DE" sz="400" dirty="0"/>
              <a:t> </a:t>
            </a:r>
            <a:r>
              <a:rPr lang="de-DE" sz="800" dirty="0"/>
              <a:t>7, 8 ] </a:t>
            </a:r>
            <a:endParaRPr lang="de-DE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7E6C57-4EC0-4D23-94D9-E2D560B24A55}"/>
              </a:ext>
            </a:extLst>
          </p:cNvPr>
          <p:cNvSpPr/>
          <p:nvPr/>
        </p:nvSpPr>
        <p:spPr>
          <a:xfrm>
            <a:off x="4576880" y="3168967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[7] </a:t>
            </a:r>
            <a:endParaRPr lang="de-DE" dirty="0"/>
          </a:p>
        </p:txBody>
      </p:sp>
      <p:sp>
        <p:nvSpPr>
          <p:cNvPr id="34" name="Content Placeholder 98">
            <a:extLst>
              <a:ext uri="{FF2B5EF4-FFF2-40B4-BE49-F238E27FC236}">
                <a16:creationId xmlns:a16="http://schemas.microsoft.com/office/drawing/2014/main" id="{75E950E2-4060-4F67-9C0C-A5569D9B2594}"/>
              </a:ext>
            </a:extLst>
          </p:cNvPr>
          <p:cNvSpPr txBox="1">
            <a:spLocks/>
          </p:cNvSpPr>
          <p:nvPr/>
        </p:nvSpPr>
        <p:spPr>
          <a:xfrm>
            <a:off x="3480319" y="4737534"/>
            <a:ext cx="2404879" cy="2069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1000" kern="0" dirty="0"/>
              <a:t>Querschnitt eines Poly-Heizers</a:t>
            </a:r>
          </a:p>
          <a:p>
            <a:endParaRPr lang="de-DE" kern="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959A71A-267A-47E5-BFAC-CFB60AB7B160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8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BA2708-681C-43B6-A9D9-9B2725E86EFE}"/>
              </a:ext>
            </a:extLst>
          </p:cNvPr>
          <p:cNvCxnSpPr>
            <a:cxnSpLocks/>
          </p:cNvCxnSpPr>
          <p:nvPr/>
        </p:nvCxnSpPr>
        <p:spPr>
          <a:xfrm flipH="1" flipV="1">
            <a:off x="9378758" y="4316111"/>
            <a:ext cx="595560" cy="847286"/>
          </a:xfrm>
          <a:prstGeom prst="line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A29A522-CB17-47F8-B2C1-469AF0A5B61D}"/>
              </a:ext>
            </a:extLst>
          </p:cNvPr>
          <p:cNvCxnSpPr>
            <a:cxnSpLocks/>
          </p:cNvCxnSpPr>
          <p:nvPr/>
        </p:nvCxnSpPr>
        <p:spPr>
          <a:xfrm flipH="1">
            <a:off x="9378758" y="5739942"/>
            <a:ext cx="595564" cy="771505"/>
          </a:xfrm>
          <a:prstGeom prst="line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E2BAB71-0EF2-4CD3-8294-D77D76EF7E6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2217" t="675"/>
          <a:stretch/>
        </p:blipFill>
        <p:spPr>
          <a:xfrm rot="5400000">
            <a:off x="6838836" y="4010147"/>
            <a:ext cx="2195335" cy="280726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1FC03FD-AFD0-4EB2-B4E0-FD84B6DA9490}"/>
              </a:ext>
            </a:extLst>
          </p:cNvPr>
          <p:cNvSpPr txBox="1"/>
          <p:nvPr/>
        </p:nvSpPr>
        <p:spPr bwMode="auto">
          <a:xfrm>
            <a:off x="10807911" y="5702299"/>
            <a:ext cx="171240" cy="132175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AT" sz="1100" b="1" kern="0" dirty="0">
                <a:solidFill>
                  <a:srgbClr val="FF0000"/>
                </a:solidFill>
                <a:latin typeface="+mn-lt"/>
              </a:rPr>
              <a:t>(4)</a:t>
            </a:r>
            <a:endParaRPr lang="de-AT" sz="1400" b="1" kern="0" baseline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81F845-AC9D-4015-80FB-3633CC1EAAD8}"/>
              </a:ext>
            </a:extLst>
          </p:cNvPr>
          <p:cNvSpPr txBox="1"/>
          <p:nvPr/>
        </p:nvSpPr>
        <p:spPr bwMode="auto">
          <a:xfrm>
            <a:off x="11424592" y="5854699"/>
            <a:ext cx="171240" cy="132175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AT" sz="1100" b="1" kern="0" dirty="0">
                <a:solidFill>
                  <a:srgbClr val="FF0000"/>
                </a:solidFill>
                <a:latin typeface="+mn-lt"/>
              </a:rPr>
              <a:t>(5)</a:t>
            </a:r>
            <a:endParaRPr lang="de-AT" sz="1400" b="1" kern="0" baseline="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4262DF4-6A12-4A3F-A63D-6B52B8BB5CD4}"/>
              </a:ext>
            </a:extLst>
          </p:cNvPr>
          <p:cNvSpPr/>
          <p:nvPr/>
        </p:nvSpPr>
        <p:spPr bwMode="auto">
          <a:xfrm>
            <a:off x="5646606" y="3713035"/>
            <a:ext cx="427421" cy="152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A4B2B41-CE61-47DE-8382-23070B616066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87" t="4467" b="81376"/>
          <a:stretch/>
        </p:blipFill>
        <p:spPr>
          <a:xfrm>
            <a:off x="5661093" y="3706904"/>
            <a:ext cx="239443" cy="1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6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99" grpId="0" build="p"/>
      <p:bldP spid="100" grpId="0" uiExpand="1" build="p"/>
      <p:bldP spid="20" grpId="0" uiExpand="1" build="p"/>
      <p:bldP spid="32" grpId="0"/>
      <p:bldP spid="33" grpId="0"/>
      <p:bldP spid="34" grpId="0" build="p"/>
      <p:bldP spid="41" grpId="0" animBg="1"/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582F91-3608-40BB-8D7C-DDC76BA6B6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4836" y="1662200"/>
            <a:ext cx="11520000" cy="1968138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Stresstestdurchführung</a:t>
            </a:r>
          </a:p>
          <a:p>
            <a:pPr marL="0" indent="0">
              <a:lnSpc>
                <a:spcPct val="100000"/>
              </a:lnSpc>
              <a:buClr>
                <a:schemeClr val="accent3"/>
              </a:buClr>
              <a:buNone/>
            </a:pPr>
            <a:r>
              <a:rPr lang="de-DE" sz="1000" dirty="0"/>
              <a:t>	</a:t>
            </a:r>
            <a:endParaRPr lang="de-DE" sz="800" dirty="0"/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Basis Temperatur (T</a:t>
            </a:r>
            <a:r>
              <a:rPr lang="de-DE" sz="1000" baseline="-25000" dirty="0"/>
              <a:t>B</a:t>
            </a:r>
            <a:r>
              <a:rPr lang="de-DE" sz="1000" dirty="0"/>
              <a:t> ): 100°C</a:t>
            </a:r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Max. Temperatur (T</a:t>
            </a:r>
            <a:r>
              <a:rPr lang="de-DE" sz="1000" baseline="-25000" dirty="0"/>
              <a:t>M</a:t>
            </a:r>
            <a:r>
              <a:rPr lang="de-DE" sz="1000" dirty="0"/>
              <a:t>): 450°C</a:t>
            </a:r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Pulslänge (PL): 200 µs</a:t>
            </a:r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Wartezeit (WT): 1000 </a:t>
            </a:r>
            <a:r>
              <a:rPr lang="de-DE" sz="1000" dirty="0" err="1"/>
              <a:t>ms</a:t>
            </a:r>
            <a:endParaRPr lang="de-DE" sz="1000" dirty="0"/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Anzahl der Pulse (c): 1000</a:t>
            </a:r>
          </a:p>
          <a:p>
            <a:pPr lvl="2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000" dirty="0"/>
              <a:t>Atmosphäre (a): </a:t>
            </a:r>
            <a:r>
              <a:rPr lang="de-DE" sz="1000" dirty="0" err="1"/>
              <a:t>Formiergas</a:t>
            </a:r>
            <a:endParaRPr lang="de-DE" sz="1000" dirty="0"/>
          </a:p>
          <a:p>
            <a:pPr marL="0" indent="0">
              <a:buClr>
                <a:schemeClr val="accent1"/>
              </a:buClr>
              <a:buNone/>
            </a:pPr>
            <a:endParaRPr lang="de-DE" sz="2000" dirty="0"/>
          </a:p>
          <a:p>
            <a:pPr marL="0" indent="0">
              <a:buClr>
                <a:schemeClr val="accent1"/>
              </a:buClr>
              <a:buNone/>
            </a:pPr>
            <a:r>
              <a:rPr lang="de-DE" sz="2000" dirty="0"/>
              <a:t>		</a:t>
            </a:r>
            <a:endParaRPr lang="de-DE" dirty="0"/>
          </a:p>
          <a:p>
            <a:pPr marL="0" indent="0">
              <a:buClr>
                <a:schemeClr val="accent3"/>
              </a:buClr>
              <a:buNone/>
            </a:pPr>
            <a:endParaRPr lang="de-DE" dirty="0"/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5A2F60-5DFB-4895-8493-02D1FC36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43412"/>
            <a:ext cx="6984776" cy="665308"/>
          </a:xfrm>
        </p:spPr>
        <p:txBody>
          <a:bodyPr/>
          <a:lstStyle/>
          <a:p>
            <a:r>
              <a:rPr lang="de-DE" b="1" dirty="0"/>
              <a:t>Versuchsdurchführung</a:t>
            </a:r>
            <a:br>
              <a:rPr lang="de-DE" b="1" dirty="0"/>
            </a:br>
            <a:r>
              <a:rPr lang="de-DE" b="1" dirty="0"/>
              <a:t>(Teil 1 - Probenvorbereitung)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E163C3-CF76-4375-82DC-887F5F6B28A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34" y="1340768"/>
            <a:ext cx="5506130" cy="22249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78BA96-52FD-4CDC-B0FF-1B7BA162660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883" y="4115531"/>
            <a:ext cx="3965385" cy="21202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7FC8BA-29EC-4685-B7B9-C9B7541B64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268" y="4038006"/>
            <a:ext cx="2930395" cy="21977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9569D5-BFF3-4C14-AE10-8ABB10D6D129}"/>
              </a:ext>
            </a:extLst>
          </p:cNvPr>
          <p:cNvSpPr/>
          <p:nvPr/>
        </p:nvSpPr>
        <p:spPr>
          <a:xfrm>
            <a:off x="7673194" y="6018850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[9] </a:t>
            </a:r>
            <a:endParaRPr lang="de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9529C6-BAC1-4F9B-A36F-83C3FE0E4C97}"/>
              </a:ext>
            </a:extLst>
          </p:cNvPr>
          <p:cNvSpPr/>
          <p:nvPr/>
        </p:nvSpPr>
        <p:spPr>
          <a:xfrm>
            <a:off x="10848528" y="6021288"/>
            <a:ext cx="378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</a:t>
            </a:r>
            <a:r>
              <a:rPr lang="de-DE" sz="800" dirty="0"/>
              <a:t>[9] </a:t>
            </a:r>
            <a:endParaRPr lang="de-DE" dirty="0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4C60022A-F0A4-4C54-BEC5-B5D15966F70C}"/>
              </a:ext>
            </a:extLst>
          </p:cNvPr>
          <p:cNvSpPr txBox="1">
            <a:spLocks/>
          </p:cNvSpPr>
          <p:nvPr/>
        </p:nvSpPr>
        <p:spPr>
          <a:xfrm>
            <a:off x="324836" y="4102600"/>
            <a:ext cx="11520000" cy="6312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de-DE" kern="0" dirty="0"/>
              <a:t> Freilegung von Schädigungen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de-DE" kern="0" dirty="0"/>
              <a:t>    mittels Elektropolieren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de-DE" kern="0" dirty="0"/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de-DE" kern="0" dirty="0"/>
          </a:p>
          <a:p>
            <a:endParaRPr lang="de-DE" kern="0" dirty="0"/>
          </a:p>
          <a:p>
            <a:endParaRPr lang="de-DE" kern="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BE83E90-C441-4386-BC43-04EBFB84F9E7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6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04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582F91-3608-40BB-8D7C-DDC76BA6B6F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800" y="1650099"/>
            <a:ext cx="11520000" cy="1152474"/>
          </a:xfrm>
        </p:spPr>
        <p:txBody>
          <a:bodyPr/>
          <a:lstStyle/>
          <a:p>
            <a:pPr marL="0" indent="0">
              <a:buClr>
                <a:schemeClr val="accent3"/>
              </a:buClr>
              <a:buNone/>
            </a:pPr>
            <a:endParaRPr lang="de-DE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dirty="0"/>
              <a:t> </a:t>
            </a:r>
            <a:r>
              <a:rPr lang="de-DE" sz="2000" dirty="0"/>
              <a:t>Abbildung der freigelegten Schädigungen</a:t>
            </a:r>
          </a:p>
          <a:p>
            <a:pPr marL="0" indent="0">
              <a:buClr>
                <a:schemeClr val="accent3"/>
              </a:buClr>
              <a:buNone/>
            </a:pPr>
            <a:r>
              <a:rPr lang="de-DE" sz="2000" dirty="0"/>
              <a:t>    mittels Rasterelektronenmikroskopie (REM)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5A2F60-5DFB-4895-8493-02D1FC369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Versuchsdurchführung </a:t>
            </a:r>
            <a:br>
              <a:rPr lang="de-DE" b="1" dirty="0"/>
            </a:br>
            <a:r>
              <a:rPr lang="de-DE" b="1" dirty="0"/>
              <a:t>(Teil 2 – Charakterisierung und Auswertung)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E93B96-2E0D-4970-98BE-16AD588C693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403" y="1481234"/>
            <a:ext cx="2254134" cy="1607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691B01-F79B-47F3-A812-DE3621082D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01" t="4851" r="9400" b="11150"/>
          <a:stretch/>
        </p:blipFill>
        <p:spPr>
          <a:xfrm flipH="1">
            <a:off x="8336808" y="1280034"/>
            <a:ext cx="1359592" cy="2014210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E96A4BB6-E6B4-4A5F-A0E8-F8F9E194EA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690" y="3523984"/>
            <a:ext cx="1878358" cy="1408770"/>
          </a:xfrm>
          <a:prstGeom prst="rect">
            <a:avLst/>
          </a:prstGeom>
          <a:ln w="19050">
            <a:solidFill>
              <a:schemeClr val="accent4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4F81D4-00A3-48C7-86BA-962EC62E4D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05" y="3532120"/>
            <a:ext cx="1878358" cy="1403625"/>
          </a:xfrm>
          <a:prstGeom prst="rect">
            <a:avLst/>
          </a:prstGeom>
          <a:ln w="19050">
            <a:solidFill>
              <a:schemeClr val="accent4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EC7A8D-5631-49C7-A9B4-708294B5A8C1}"/>
              </a:ext>
            </a:extLst>
          </p:cNvPr>
          <p:cNvSpPr/>
          <p:nvPr/>
        </p:nvSpPr>
        <p:spPr bwMode="auto">
          <a:xfrm>
            <a:off x="7110267" y="2225036"/>
            <a:ext cx="108000" cy="9000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83D7243-DEBC-4653-BEAB-3A321E4D9DD3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5588869" y="2315036"/>
            <a:ext cx="1521398" cy="1208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A95F5FF1-12A1-4733-9F5B-E978D50027F4}"/>
              </a:ext>
            </a:extLst>
          </p:cNvPr>
          <p:cNvSpPr/>
          <p:nvPr/>
        </p:nvSpPr>
        <p:spPr bwMode="auto">
          <a:xfrm>
            <a:off x="6266965" y="3242696"/>
            <a:ext cx="811281" cy="274218"/>
          </a:xfrm>
          <a:prstGeom prst="curvedDownArrow">
            <a:avLst/>
          </a:prstGeom>
          <a:solidFill>
            <a:schemeClr val="accent4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37" name="Content Placeholder 1">
            <a:extLst>
              <a:ext uri="{FF2B5EF4-FFF2-40B4-BE49-F238E27FC236}">
                <a16:creationId xmlns:a16="http://schemas.microsoft.com/office/drawing/2014/main" id="{38B87F7A-47F8-4366-B291-E5E4F270D89E}"/>
              </a:ext>
            </a:extLst>
          </p:cNvPr>
          <p:cNvSpPr txBox="1">
            <a:spLocks/>
          </p:cNvSpPr>
          <p:nvPr/>
        </p:nvSpPr>
        <p:spPr>
          <a:xfrm>
            <a:off x="336639" y="3817552"/>
            <a:ext cx="11520000" cy="943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de-DE" kern="0" dirty="0"/>
              <a:t> Datenauswertung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</a:pPr>
            <a:r>
              <a:rPr lang="de-DE" kern="0" dirty="0"/>
              <a:t>    mittels </a:t>
            </a:r>
            <a:r>
              <a:rPr lang="de-DE" kern="0" dirty="0" err="1"/>
              <a:t>Matlab</a:t>
            </a:r>
            <a:r>
              <a:rPr lang="de-DE" kern="0" dirty="0"/>
              <a:t>-basierter Software</a:t>
            </a:r>
          </a:p>
          <a:p>
            <a:endParaRPr lang="de-DE" kern="0" dirty="0"/>
          </a:p>
          <a:p>
            <a:endParaRPr lang="de-DE" kern="0" dirty="0"/>
          </a:p>
        </p:txBody>
      </p:sp>
      <p:sp>
        <p:nvSpPr>
          <p:cNvPr id="38" name="Content Placeholder 1">
            <a:extLst>
              <a:ext uri="{FF2B5EF4-FFF2-40B4-BE49-F238E27FC236}">
                <a16:creationId xmlns:a16="http://schemas.microsoft.com/office/drawing/2014/main" id="{A593817F-CF73-4E43-A780-137B3C2A5AF8}"/>
              </a:ext>
            </a:extLst>
          </p:cNvPr>
          <p:cNvSpPr txBox="1">
            <a:spLocks/>
          </p:cNvSpPr>
          <p:nvPr/>
        </p:nvSpPr>
        <p:spPr>
          <a:xfrm>
            <a:off x="355987" y="5642139"/>
            <a:ext cx="11520000" cy="5458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›"/>
              <a:defRPr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000" indent="-27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 panose="020B060403050404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00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2800" indent="-1728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82800" indent="-180000" algn="l" defTabSz="576000" rtl="0" eaLnBrk="1" fontAlgn="base" hangingPunct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 baseline="0">
                <a:solidFill>
                  <a:schemeClr val="tx1"/>
                </a:solidFill>
                <a:latin typeface="+mn-lt"/>
                <a:cs typeface="+mn-cs"/>
              </a:defRPr>
            </a:lvl6pPr>
            <a:lvl7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982800" indent="-180000" algn="l" defTabSz="5760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de-DE" kern="0" dirty="0"/>
              <a:t> Datenprozessierung</a:t>
            </a:r>
          </a:p>
          <a:p>
            <a:endParaRPr lang="de-DE" kern="0" dirty="0"/>
          </a:p>
          <a:p>
            <a:endParaRPr lang="de-DE" kern="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1A956D6-661B-42C6-99F5-F20371789099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7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E5BFD0-50D7-42CC-9B25-D1B60C4E7004}"/>
              </a:ext>
            </a:extLst>
          </p:cNvPr>
          <p:cNvSpPr/>
          <p:nvPr/>
        </p:nvSpPr>
        <p:spPr bwMode="auto">
          <a:xfrm flipV="1">
            <a:off x="6725337" y="5877272"/>
            <a:ext cx="312125" cy="2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DEC2F1-2BB9-4E4F-AB8D-C338A4C225EC}"/>
              </a:ext>
            </a:extLst>
          </p:cNvPr>
          <p:cNvSpPr txBox="1"/>
          <p:nvPr/>
        </p:nvSpPr>
        <p:spPr bwMode="auto">
          <a:xfrm>
            <a:off x="6472839" y="5796578"/>
            <a:ext cx="216024" cy="16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DE" sz="600" kern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 µm</a:t>
            </a:r>
          </a:p>
        </p:txBody>
      </p:sp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D949B5E7-4421-4F6E-A7ED-8040F8193AD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418" y="5164577"/>
            <a:ext cx="2138084" cy="1425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CB26F0-A2B9-4826-BDF5-1D7287C45BE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76" y="5162811"/>
            <a:ext cx="2138084" cy="1425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8581EEE-2002-4EA7-8A74-846EE923A1EC}"/>
              </a:ext>
            </a:extLst>
          </p:cNvPr>
          <p:cNvSpPr txBox="1"/>
          <p:nvPr/>
        </p:nvSpPr>
        <p:spPr bwMode="auto">
          <a:xfrm>
            <a:off x="6050941" y="4783098"/>
            <a:ext cx="216024" cy="16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R="0" algn="l" defTabSz="5760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de-DE" sz="600" kern="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 µm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55E215-E42E-4253-B404-CF650AA389ED}"/>
              </a:ext>
            </a:extLst>
          </p:cNvPr>
          <p:cNvSpPr/>
          <p:nvPr/>
        </p:nvSpPr>
        <p:spPr bwMode="auto">
          <a:xfrm flipV="1">
            <a:off x="6266965" y="4874033"/>
            <a:ext cx="234000" cy="2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80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36" grpId="0" animBg="1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>
            <a:extLst>
              <a:ext uri="{FF2B5EF4-FFF2-40B4-BE49-F238E27FC236}">
                <a16:creationId xmlns:a16="http://schemas.microsoft.com/office/drawing/2014/main" id="{7223B39D-4D27-41B9-B389-A1CD9A6D7349}"/>
              </a:ext>
            </a:extLst>
          </p:cNvPr>
          <p:cNvSpPr/>
          <p:nvPr/>
        </p:nvSpPr>
        <p:spPr bwMode="auto">
          <a:xfrm>
            <a:off x="1264990" y="2612333"/>
            <a:ext cx="9479210" cy="3286699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65A4F8F-BD0F-4E01-B982-A066F45ABB84}"/>
              </a:ext>
            </a:extLst>
          </p:cNvPr>
          <p:cNvSpPr/>
          <p:nvPr/>
        </p:nvSpPr>
        <p:spPr bwMode="auto">
          <a:xfrm>
            <a:off x="1343472" y="2684792"/>
            <a:ext cx="9297521" cy="3139116"/>
          </a:xfrm>
          <a:prstGeom prst="rect">
            <a:avLst/>
          </a:prstGeom>
          <a:solidFill>
            <a:schemeClr val="lt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47B210-BF91-4D83-8F47-2AD08B3AE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Ergebnis –</a:t>
            </a:r>
            <a:br>
              <a:rPr lang="de-DE" b="1" dirty="0"/>
            </a:br>
            <a:r>
              <a:rPr lang="de-DE" b="1" dirty="0"/>
              <a:t>unterschiedliche Tiefe der Kupferschicht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C99C42-740E-45D2-A506-537FF25D2C06}"/>
              </a:ext>
            </a:extLst>
          </p:cNvPr>
          <p:cNvSpPr/>
          <p:nvPr/>
        </p:nvSpPr>
        <p:spPr>
          <a:xfrm>
            <a:off x="2648783" y="5883408"/>
            <a:ext cx="23711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(a) ohne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606DE9-111D-4264-85DA-F372FC9065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2698821"/>
            <a:ext cx="9297521" cy="31250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AFBD8C8-3A1E-4FCF-8BF0-0B4F77FCFE23}"/>
              </a:ext>
            </a:extLst>
          </p:cNvPr>
          <p:cNvSpPr/>
          <p:nvPr/>
        </p:nvSpPr>
        <p:spPr>
          <a:xfrm>
            <a:off x="7329303" y="5881919"/>
            <a:ext cx="2212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(b) mit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A1E76E-05DC-49A7-AFFE-3311A80F9012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A48D74-DAAA-432D-8E2B-F8FDB1BB71A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651" y="1394240"/>
            <a:ext cx="2543810" cy="10891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FC3E42-C177-4258-9203-FD01BE6C10C2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39" b="68798"/>
          <a:stretch/>
        </p:blipFill>
        <p:spPr>
          <a:xfrm>
            <a:off x="5284019" y="1576657"/>
            <a:ext cx="3792271" cy="619624"/>
          </a:xfrm>
          <a:prstGeom prst="rect">
            <a:avLst/>
          </a:prstGeom>
          <a:ln w="19050">
            <a:solidFill>
              <a:schemeClr val="tx1"/>
            </a:solidFill>
            <a:prstDash val="lgDash"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85FEE7-628E-451E-83D3-0F84502CA926}"/>
              </a:ext>
            </a:extLst>
          </p:cNvPr>
          <p:cNvSpPr/>
          <p:nvPr/>
        </p:nvSpPr>
        <p:spPr bwMode="auto">
          <a:xfrm>
            <a:off x="5284019" y="1598438"/>
            <a:ext cx="3792270" cy="432128"/>
          </a:xfrm>
          <a:prstGeom prst="rect">
            <a:avLst/>
          </a:prstGeom>
          <a:solidFill>
            <a:srgbClr val="F38307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8756644-043B-4053-8889-D38D0465614B}"/>
              </a:ext>
            </a:extLst>
          </p:cNvPr>
          <p:cNvCxnSpPr>
            <a:cxnSpLocks/>
          </p:cNvCxnSpPr>
          <p:nvPr/>
        </p:nvCxnSpPr>
        <p:spPr>
          <a:xfrm>
            <a:off x="4916722" y="1626984"/>
            <a:ext cx="4680520" cy="0"/>
          </a:xfrm>
          <a:prstGeom prst="line">
            <a:avLst/>
          </a:prstGeom>
          <a:ln w="12700">
            <a:solidFill>
              <a:srgbClr val="00B0F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F9647C-BD20-481F-AA2C-04289FC32F22}"/>
              </a:ext>
            </a:extLst>
          </p:cNvPr>
          <p:cNvCxnSpPr>
            <a:cxnSpLocks/>
          </p:cNvCxnSpPr>
          <p:nvPr/>
        </p:nvCxnSpPr>
        <p:spPr>
          <a:xfrm>
            <a:off x="4916722" y="1685042"/>
            <a:ext cx="4680520" cy="0"/>
          </a:xfrm>
          <a:prstGeom prst="line">
            <a:avLst/>
          </a:prstGeom>
          <a:ln w="12700"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E89732-0248-49A1-BA9A-B3B3C476864E}"/>
              </a:ext>
            </a:extLst>
          </p:cNvPr>
          <p:cNvCxnSpPr>
            <a:cxnSpLocks/>
          </p:cNvCxnSpPr>
          <p:nvPr/>
        </p:nvCxnSpPr>
        <p:spPr>
          <a:xfrm>
            <a:off x="4916722" y="1811052"/>
            <a:ext cx="4680520" cy="0"/>
          </a:xfrm>
          <a:prstGeom prst="line">
            <a:avLst/>
          </a:prstGeom>
          <a:ln w="12700">
            <a:solidFill>
              <a:srgbClr val="00B050"/>
            </a:solidFill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97FF10F-EB7D-4E02-822F-DC26667F9563}"/>
              </a:ext>
            </a:extLst>
          </p:cNvPr>
          <p:cNvCxnSpPr>
            <a:cxnSpLocks/>
          </p:cNvCxnSpPr>
          <p:nvPr/>
        </p:nvCxnSpPr>
        <p:spPr>
          <a:xfrm>
            <a:off x="4916722" y="1838100"/>
            <a:ext cx="4680520" cy="0"/>
          </a:xfrm>
          <a:prstGeom prst="line">
            <a:avLst/>
          </a:prstGeom>
          <a:ln w="12700">
            <a:solidFill>
              <a:srgbClr val="C00000"/>
            </a:solidFill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938411-1D37-47A7-8909-1DF0C5D196CB}"/>
              </a:ext>
            </a:extLst>
          </p:cNvPr>
          <p:cNvCxnSpPr>
            <a:cxnSpLocks/>
          </p:cNvCxnSpPr>
          <p:nvPr/>
        </p:nvCxnSpPr>
        <p:spPr>
          <a:xfrm>
            <a:off x="4923980" y="1980329"/>
            <a:ext cx="4680520" cy="0"/>
          </a:xfrm>
          <a:prstGeom prst="line">
            <a:avLst/>
          </a:prstGeom>
          <a:ln w="12700">
            <a:solidFill>
              <a:srgbClr val="A971BB"/>
            </a:solidFill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EAF3F0-A475-4B4A-9F3B-78A65C09C734}"/>
              </a:ext>
            </a:extLst>
          </p:cNvPr>
          <p:cNvCxnSpPr>
            <a:cxnSpLocks/>
          </p:cNvCxnSpPr>
          <p:nvPr/>
        </p:nvCxnSpPr>
        <p:spPr>
          <a:xfrm>
            <a:off x="4115619" y="1399375"/>
            <a:ext cx="1168399" cy="152625"/>
          </a:xfrm>
          <a:prstGeom prst="line">
            <a:avLst/>
          </a:prstGeom>
          <a:ln w="12700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B885FC2-3735-47D8-8C71-B730F782D042}"/>
              </a:ext>
            </a:extLst>
          </p:cNvPr>
          <p:cNvCxnSpPr>
            <a:cxnSpLocks/>
          </p:cNvCxnSpPr>
          <p:nvPr/>
        </p:nvCxnSpPr>
        <p:spPr>
          <a:xfrm>
            <a:off x="4115619" y="1704175"/>
            <a:ext cx="1168399" cy="503926"/>
          </a:xfrm>
          <a:prstGeom prst="line">
            <a:avLst/>
          </a:prstGeom>
          <a:ln w="12700"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857C53A-33F2-446C-897A-C8698BDB20A9}"/>
              </a:ext>
            </a:extLst>
          </p:cNvPr>
          <p:cNvCxnSpPr>
            <a:cxnSpLocks/>
          </p:cNvCxnSpPr>
          <p:nvPr/>
        </p:nvCxnSpPr>
        <p:spPr>
          <a:xfrm>
            <a:off x="1971651" y="1704175"/>
            <a:ext cx="2143968" cy="0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A145035C-CBF2-4068-AB61-462BF51E9CE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8" t="10915" r="2013" b="63120"/>
          <a:stretch/>
        </p:blipFill>
        <p:spPr>
          <a:xfrm>
            <a:off x="9652145" y="1394240"/>
            <a:ext cx="901826" cy="811426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E0D4342-18B5-476F-BB18-53399A5C5E57}"/>
                  </a:ext>
                </a:extLst>
              </p14:cNvPr>
              <p14:cNvContentPartPr/>
              <p14:nvPr/>
            </p14:nvContentPartPr>
            <p14:xfrm>
              <a:off x="9940289" y="2075752"/>
              <a:ext cx="91800" cy="129149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E0D4342-18B5-476F-BB18-53399A5C5E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31289" y="2067118"/>
                <a:ext cx="109440" cy="1467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2F2F47CC-C331-4539-9985-F0F317A2E94C}"/>
                  </a:ext>
                </a:extLst>
              </p14:cNvPr>
              <p14:cNvContentPartPr/>
              <p14:nvPr/>
            </p14:nvContentPartPr>
            <p14:xfrm>
              <a:off x="9719969" y="2142712"/>
              <a:ext cx="55440" cy="964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2F2F47CC-C331-4539-9985-F0F317A2E94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11273" y="2133712"/>
                <a:ext cx="73195" cy="1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26D7390C-98EB-4E19-8F5D-2DCACE7D6C20}"/>
                  </a:ext>
                </a:extLst>
              </p14:cNvPr>
              <p14:cNvContentPartPr/>
              <p14:nvPr/>
            </p14:nvContentPartPr>
            <p14:xfrm>
              <a:off x="9686849" y="2060632"/>
              <a:ext cx="68400" cy="306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26D7390C-98EB-4E19-8F5D-2DCACE7D6C2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77849" y="2051632"/>
                <a:ext cx="860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AA2787B7-C4F3-4D6B-B43C-4ECB1268145F}"/>
                  </a:ext>
                </a:extLst>
              </p14:cNvPr>
              <p14:cNvContentPartPr/>
              <p14:nvPr/>
            </p14:nvContentPartPr>
            <p14:xfrm>
              <a:off x="9725009" y="2103112"/>
              <a:ext cx="38880" cy="36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AA2787B7-C4F3-4D6B-B43C-4ECB1268145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16009" y="2094112"/>
                <a:ext cx="5652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95" name="Picture 94">
            <a:extLst>
              <a:ext uri="{FF2B5EF4-FFF2-40B4-BE49-F238E27FC236}">
                <a16:creationId xmlns:a16="http://schemas.microsoft.com/office/drawing/2014/main" id="{F7AB6238-D009-41E9-9EC3-6D4B302F73B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8" t="7025" r="1997" b="88334"/>
          <a:stretch/>
        </p:blipFill>
        <p:spPr>
          <a:xfrm>
            <a:off x="9433636" y="1239269"/>
            <a:ext cx="1120335" cy="145051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8FF1B848-288C-476E-A4E8-F7EF47EDB961}"/>
              </a:ext>
            </a:extLst>
          </p:cNvPr>
          <p:cNvSpPr txBox="1"/>
          <p:nvPr/>
        </p:nvSpPr>
        <p:spPr bwMode="auto">
          <a:xfrm>
            <a:off x="9676258" y="6077302"/>
            <a:ext cx="3240360" cy="37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lvl="2">
              <a:buClr>
                <a:srgbClr val="6CB4AD"/>
              </a:buClr>
            </a:pPr>
            <a:r>
              <a:rPr lang="de-DE" sz="600" dirty="0"/>
              <a:t>T</a:t>
            </a:r>
            <a:r>
              <a:rPr lang="de-DE" sz="600" baseline="-25000" dirty="0"/>
              <a:t>B</a:t>
            </a:r>
            <a:r>
              <a:rPr lang="de-DE" sz="600" dirty="0"/>
              <a:t>: 100°C     T</a:t>
            </a:r>
            <a:r>
              <a:rPr lang="de-DE" sz="600" baseline="-25000" dirty="0"/>
              <a:t>M</a:t>
            </a:r>
            <a:r>
              <a:rPr lang="de-DE" sz="600" dirty="0"/>
              <a:t>: 450°C</a:t>
            </a:r>
          </a:p>
          <a:p>
            <a:pPr lvl="2">
              <a:buClr>
                <a:srgbClr val="6CB4AD"/>
              </a:buClr>
            </a:pPr>
            <a:r>
              <a:rPr lang="de-DE" sz="600" dirty="0"/>
              <a:t>PL: 200 µs    WT: 1000 </a:t>
            </a:r>
            <a:r>
              <a:rPr lang="de-DE" sz="600" dirty="0" err="1"/>
              <a:t>ms</a:t>
            </a:r>
            <a:endParaRPr lang="de-DE" sz="600" dirty="0"/>
          </a:p>
          <a:p>
            <a:pPr lvl="2">
              <a:buClr>
                <a:srgbClr val="6CB4AD"/>
              </a:buClr>
            </a:pPr>
            <a:r>
              <a:rPr lang="de-DE" sz="600" dirty="0"/>
              <a:t>c: 1000          a: </a:t>
            </a:r>
            <a:r>
              <a:rPr lang="de-DE" sz="600" dirty="0" err="1"/>
              <a:t>Formiergas</a:t>
            </a:r>
            <a:endParaRPr lang="de-DE" sz="600" dirty="0"/>
          </a:p>
          <a:p>
            <a:pPr marR="0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endParaRPr lang="de-DE" sz="600" kern="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E6517A5-8160-4110-93F1-48E97D25CCBB}"/>
              </a:ext>
            </a:extLst>
          </p:cNvPr>
          <p:cNvSpPr txBox="1"/>
          <p:nvPr/>
        </p:nvSpPr>
        <p:spPr bwMode="auto">
          <a:xfrm>
            <a:off x="10866114" y="5954519"/>
            <a:ext cx="576064" cy="10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de-DE" sz="600" b="1" kern="0" baseline="0" dirty="0">
                <a:latin typeface="+mn-lt"/>
                <a:ea typeface="+mn-ea"/>
                <a:cs typeface="+mn-cs"/>
              </a:rPr>
              <a:t>Testparameter: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BE2618-9B01-44F0-846E-92C674C358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29077" y="2750466"/>
            <a:ext cx="4490623" cy="29937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75C481B-9D7E-4730-9855-B07CE751FCD1}"/>
              </a:ext>
            </a:extLst>
          </p:cNvPr>
          <p:cNvSpPr/>
          <p:nvPr/>
        </p:nvSpPr>
        <p:spPr bwMode="auto">
          <a:xfrm>
            <a:off x="3287688" y="2852730"/>
            <a:ext cx="1152128" cy="287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75FD08-CC73-4491-805E-0934072C40EE}"/>
              </a:ext>
            </a:extLst>
          </p:cNvPr>
          <p:cNvSpPr/>
          <p:nvPr/>
        </p:nvSpPr>
        <p:spPr>
          <a:xfrm>
            <a:off x="1412807" y="2824192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(a)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F992AA-3CFD-4006-A894-2A5A93096C7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267" y="2746064"/>
            <a:ext cx="4490623" cy="299374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0AB46705-1617-4279-980F-161B8AB4580A}"/>
              </a:ext>
            </a:extLst>
          </p:cNvPr>
          <p:cNvSpPr/>
          <p:nvPr/>
        </p:nvSpPr>
        <p:spPr bwMode="auto">
          <a:xfrm>
            <a:off x="7938151" y="2851221"/>
            <a:ext cx="1152128" cy="287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952754-0F0F-463E-86F4-CA6FB444ACCE}"/>
              </a:ext>
            </a:extLst>
          </p:cNvPr>
          <p:cNvSpPr/>
          <p:nvPr/>
        </p:nvSpPr>
        <p:spPr>
          <a:xfrm>
            <a:off x="6021240" y="2821566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(b)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8CE153-FD20-4F5C-8CB2-9B3D4E7A4CB7}"/>
              </a:ext>
            </a:extLst>
          </p:cNvPr>
          <p:cNvSpPr/>
          <p:nvPr/>
        </p:nvSpPr>
        <p:spPr bwMode="auto">
          <a:xfrm>
            <a:off x="4142943" y="1474359"/>
            <a:ext cx="427421" cy="152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endParaRPr lang="de-DE" sz="1600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B11FC28-0B21-4BE6-B0F8-1470DF23CB8A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87" t="4467" b="81376"/>
          <a:stretch/>
        </p:blipFill>
        <p:spPr>
          <a:xfrm>
            <a:off x="4142943" y="1455174"/>
            <a:ext cx="239443" cy="1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4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7" grpId="0"/>
      <p:bldP spid="9" grpId="0"/>
      <p:bldP spid="5" grpId="0" animBg="1"/>
      <p:bldP spid="106" grpId="0"/>
      <p:bldP spid="107" grpId="0"/>
      <p:bldP spid="4" grpId="0" animBg="1"/>
      <p:bldP spid="36" grpId="0"/>
      <p:bldP spid="33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6DE17044-0E52-490D-8D6D-16120524177A}"/>
              </a:ext>
            </a:extLst>
          </p:cNvPr>
          <p:cNvSpPr/>
          <p:nvPr/>
        </p:nvSpPr>
        <p:spPr bwMode="auto">
          <a:xfrm>
            <a:off x="1803400" y="2832100"/>
            <a:ext cx="8597900" cy="2984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r>
              <a:rPr lang="de-D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47B210-BF91-4D83-8F47-2AD08B3AE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43412"/>
            <a:ext cx="7272808" cy="665308"/>
          </a:xfrm>
        </p:spPr>
        <p:txBody>
          <a:bodyPr/>
          <a:lstStyle/>
          <a:p>
            <a:r>
              <a:rPr lang="de-DE" b="1" dirty="0"/>
              <a:t>Ergebnis –</a:t>
            </a:r>
            <a:br>
              <a:rPr lang="de-DE" b="1" dirty="0"/>
            </a:br>
            <a:r>
              <a:rPr lang="de-DE" b="1" dirty="0"/>
              <a:t>gleichmäßige vs. ungleichmäßige Beheizung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3E924-07AB-4DAE-B1C7-6936C8DA95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752" y="2918914"/>
            <a:ext cx="8406495" cy="28021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AB14B1-3FE4-4630-A3BF-EFD4EC3E44B2}"/>
              </a:ext>
            </a:extLst>
          </p:cNvPr>
          <p:cNvSpPr/>
          <p:nvPr/>
        </p:nvSpPr>
        <p:spPr>
          <a:xfrm>
            <a:off x="2855640" y="5800877"/>
            <a:ext cx="23711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(a) ohne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DC60DE-AB83-4EFD-9528-221A484C1D13}"/>
              </a:ext>
            </a:extLst>
          </p:cNvPr>
          <p:cNvSpPr/>
          <p:nvPr/>
        </p:nvSpPr>
        <p:spPr>
          <a:xfrm>
            <a:off x="7320136" y="5800878"/>
            <a:ext cx="2212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(b) mit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8B0F92-D5EE-4F99-9A86-EEA1B5C1FDA6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B190E4F-D338-455E-9351-C91E2873A5DB}"/>
              </a:ext>
            </a:extLst>
          </p:cNvPr>
          <p:cNvGrpSpPr/>
          <p:nvPr/>
        </p:nvGrpSpPr>
        <p:grpSpPr>
          <a:xfrm>
            <a:off x="4003938" y="1388290"/>
            <a:ext cx="4196824" cy="1217046"/>
            <a:chOff x="3996477" y="1286575"/>
            <a:chExt cx="4196824" cy="1217046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955AC3A-E3AF-4AB2-BDEC-36966EB878AA}"/>
                </a:ext>
              </a:extLst>
            </p:cNvPr>
            <p:cNvGrpSpPr/>
            <p:nvPr/>
          </p:nvGrpSpPr>
          <p:grpSpPr>
            <a:xfrm>
              <a:off x="6183251" y="1289387"/>
              <a:ext cx="2010050" cy="1214234"/>
              <a:chOff x="1698749" y="3452157"/>
              <a:chExt cx="4397251" cy="2648856"/>
            </a:xfrm>
          </p:grpSpPr>
          <p:pic>
            <p:nvPicPr>
              <p:cNvPr id="31" name="Picture 1">
                <a:extLst>
                  <a:ext uri="{FF2B5EF4-FFF2-40B4-BE49-F238E27FC236}">
                    <a16:creationId xmlns:a16="http://schemas.microsoft.com/office/drawing/2014/main" id="{FFAB16B4-7B16-44C7-B285-78401355D5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8749" y="3452157"/>
                <a:ext cx="4397251" cy="26488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6A55832-AEA3-4A0C-A063-ABEE1F957574}"/>
                  </a:ext>
                </a:extLst>
              </p:cNvPr>
              <p:cNvSpPr/>
              <p:nvPr/>
            </p:nvSpPr>
            <p:spPr bwMode="auto">
              <a:xfrm>
                <a:off x="3432987" y="4386027"/>
                <a:ext cx="351851" cy="622374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1600" baseline="0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098B2BB-65FD-40F5-8FB2-E380916D0630}"/>
                  </a:ext>
                </a:extLst>
              </p:cNvPr>
              <p:cNvSpPr/>
              <p:nvPr/>
            </p:nvSpPr>
            <p:spPr bwMode="auto">
              <a:xfrm>
                <a:off x="3966311" y="4390322"/>
                <a:ext cx="351851" cy="622853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1600" baseline="0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6302818-162E-4667-A177-099AB50CFE0B}"/>
                  </a:ext>
                </a:extLst>
              </p:cNvPr>
              <p:cNvSpPr txBox="1"/>
              <p:nvPr/>
            </p:nvSpPr>
            <p:spPr bwMode="auto">
              <a:xfrm>
                <a:off x="3209668" y="5210246"/>
                <a:ext cx="1330070" cy="25460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marR="0" algn="l" defTabSz="576000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tabLst/>
                </a:pPr>
                <a:r>
                  <a:rPr lang="de-DE" sz="600" kern="0" baseline="0" dirty="0">
                    <a:solidFill>
                      <a:srgbClr val="FF0000"/>
                    </a:solidFill>
                    <a:latin typeface="+mn-lt"/>
                  </a:rPr>
                  <a:t> Beheizte Region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2130B5E-39A8-48C1-A4BE-B8ED91AC5104}"/>
                  </a:ext>
                </a:extLst>
              </p:cNvPr>
              <p:cNvCxnSpPr>
                <a:cxnSpLocks/>
                <a:endCxn id="21" idx="2"/>
              </p:cNvCxnSpPr>
              <p:nvPr/>
            </p:nvCxnSpPr>
            <p:spPr>
              <a:xfrm flipH="1" flipV="1">
                <a:off x="3608913" y="5008401"/>
                <a:ext cx="146207" cy="188627"/>
              </a:xfrm>
              <a:prstGeom prst="line">
                <a:avLst/>
              </a:prstGeom>
              <a:ln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E89BFFE-FA3A-4A71-B4B2-F937C82247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4792" y="5008401"/>
                <a:ext cx="114413" cy="193402"/>
              </a:xfrm>
              <a:prstGeom prst="line">
                <a:avLst/>
              </a:prstGeom>
              <a:ln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Plus Sign 28">
                <a:extLst>
                  <a:ext uri="{FF2B5EF4-FFF2-40B4-BE49-F238E27FC236}">
                    <a16:creationId xmlns:a16="http://schemas.microsoft.com/office/drawing/2014/main" id="{C121C4B5-B99F-4FEC-BC2F-E9A73E9288C1}"/>
                  </a:ext>
                </a:extLst>
              </p:cNvPr>
              <p:cNvSpPr/>
              <p:nvPr/>
            </p:nvSpPr>
            <p:spPr bwMode="auto">
              <a:xfrm>
                <a:off x="3749453" y="4660970"/>
                <a:ext cx="59435" cy="79605"/>
              </a:xfrm>
              <a:prstGeom prst="mathPlus">
                <a:avLst/>
              </a:prstGeom>
              <a:solidFill>
                <a:srgbClr val="92D05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1600" baseline="0" dirty="0"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38F0BD5-282E-447C-ACAE-9FC81AD2715B}"/>
                </a:ext>
              </a:extLst>
            </p:cNvPr>
            <p:cNvGrpSpPr/>
            <p:nvPr/>
          </p:nvGrpSpPr>
          <p:grpSpPr>
            <a:xfrm>
              <a:off x="3996477" y="1286575"/>
              <a:ext cx="1987529" cy="1214234"/>
              <a:chOff x="1698749" y="797891"/>
              <a:chExt cx="4347983" cy="2648856"/>
            </a:xfrm>
          </p:grpSpPr>
          <p:pic>
            <p:nvPicPr>
              <p:cNvPr id="64" name="Picture 1">
                <a:extLst>
                  <a:ext uri="{FF2B5EF4-FFF2-40B4-BE49-F238E27FC236}">
                    <a16:creationId xmlns:a16="http://schemas.microsoft.com/office/drawing/2014/main" id="{241EA549-669E-43B0-AFA1-E8E56EA4F1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98749" y="797891"/>
                <a:ext cx="4347983" cy="26488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E0F4E78-5899-4CAF-ABA5-7ABDC4622786}"/>
                  </a:ext>
                </a:extLst>
              </p:cNvPr>
              <p:cNvSpPr/>
              <p:nvPr/>
            </p:nvSpPr>
            <p:spPr bwMode="auto">
              <a:xfrm>
                <a:off x="3427321" y="1734361"/>
                <a:ext cx="890841" cy="606784"/>
              </a:xfrm>
              <a:prstGeom prst="rect">
                <a:avLst/>
              </a:prstGeom>
              <a:solidFill>
                <a:srgbClr val="FF0000">
                  <a:alpha val="20000"/>
                </a:srgb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1600" baseline="0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5" name="Plus Sign 54">
                <a:extLst>
                  <a:ext uri="{FF2B5EF4-FFF2-40B4-BE49-F238E27FC236}">
                    <a16:creationId xmlns:a16="http://schemas.microsoft.com/office/drawing/2014/main" id="{6BC543CA-C4F7-4D3D-A329-DE41BC69DB83}"/>
                  </a:ext>
                </a:extLst>
              </p:cNvPr>
              <p:cNvSpPr/>
              <p:nvPr/>
            </p:nvSpPr>
            <p:spPr bwMode="auto">
              <a:xfrm>
                <a:off x="3719736" y="2004529"/>
                <a:ext cx="59435" cy="79605"/>
              </a:xfrm>
              <a:prstGeom prst="mathPlus">
                <a:avLst/>
              </a:prstGeom>
              <a:solidFill>
                <a:srgbClr val="92D05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1600" baseline="0" dirty="0"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D34558-8E5F-4557-A293-5BC75387F989}"/>
                  </a:ext>
                </a:extLst>
              </p:cNvPr>
              <p:cNvSpPr txBox="1"/>
              <p:nvPr/>
            </p:nvSpPr>
            <p:spPr bwMode="auto">
              <a:xfrm>
                <a:off x="3185980" y="2591366"/>
                <a:ext cx="1373520" cy="217075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marR="0" algn="l" defTabSz="576000" eaLnBrk="0" fontAlgn="auto" latinLnBrk="0" hangingPunct="0">
                  <a:spcBef>
                    <a:spcPts val="0"/>
                  </a:spcBef>
                  <a:spcAft>
                    <a:spcPts val="0"/>
                  </a:spcAft>
                  <a:buClr>
                    <a:schemeClr val="accent1"/>
                  </a:buClr>
                  <a:buSzTx/>
                  <a:tabLst/>
                </a:pPr>
                <a:r>
                  <a:rPr lang="de-DE" sz="600" kern="0" baseline="0" dirty="0">
                    <a:solidFill>
                      <a:srgbClr val="FF0000"/>
                    </a:solidFill>
                    <a:latin typeface="+mn-lt"/>
                  </a:rPr>
                  <a:t> Beheizte Region</a:t>
                </a: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E8063A3-F69E-4CCC-8830-2BE14DBFEDF8}"/>
                  </a:ext>
                </a:extLst>
              </p:cNvPr>
              <p:cNvCxnSpPr>
                <a:cxnSpLocks/>
                <a:stCxn id="58" idx="0"/>
                <a:endCxn id="54" idx="2"/>
              </p:cNvCxnSpPr>
              <p:nvPr/>
            </p:nvCxnSpPr>
            <p:spPr>
              <a:xfrm flipV="1">
                <a:off x="3872742" y="2341143"/>
                <a:ext cx="0" cy="250223"/>
              </a:xfrm>
              <a:prstGeom prst="line">
                <a:avLst/>
              </a:prstGeom>
              <a:ln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D4210A5-4AA6-4BD0-B4B5-94E9D92286F8}"/>
                </a:ext>
              </a:extLst>
            </p:cNvPr>
            <p:cNvSpPr txBox="1"/>
            <p:nvPr/>
          </p:nvSpPr>
          <p:spPr bwMode="auto">
            <a:xfrm>
              <a:off x="5966266" y="1639652"/>
              <a:ext cx="350718" cy="301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algn="l" defTabSz="576000"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Tx/>
                <a:tabLst/>
              </a:pPr>
              <a:r>
                <a:rPr lang="de-DE" kern="0" baseline="0" dirty="0">
                  <a:latin typeface="+mn-lt"/>
                  <a:ea typeface="+mn-ea"/>
                  <a:cs typeface="+mn-cs"/>
                </a:rPr>
                <a:t>vs</a:t>
              </a:r>
              <a:r>
                <a:rPr lang="de-DE" sz="1800" kern="0" baseline="0" dirty="0"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1C456D7E-CBF4-43A2-A4A1-7A1AF90DE89B}"/>
              </a:ext>
            </a:extLst>
          </p:cNvPr>
          <p:cNvSpPr txBox="1"/>
          <p:nvPr/>
        </p:nvSpPr>
        <p:spPr bwMode="auto">
          <a:xfrm>
            <a:off x="9676258" y="6077302"/>
            <a:ext cx="3240360" cy="37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lvl="2">
              <a:buClr>
                <a:srgbClr val="6CB4AD"/>
              </a:buClr>
            </a:pPr>
            <a:r>
              <a:rPr lang="de-DE" sz="600" dirty="0"/>
              <a:t>T</a:t>
            </a:r>
            <a:r>
              <a:rPr lang="de-DE" sz="600" baseline="-25000" dirty="0"/>
              <a:t>B</a:t>
            </a:r>
            <a:r>
              <a:rPr lang="de-DE" sz="600" dirty="0"/>
              <a:t>: 100°C     T</a:t>
            </a:r>
            <a:r>
              <a:rPr lang="de-DE" sz="600" baseline="-25000" dirty="0"/>
              <a:t>M</a:t>
            </a:r>
            <a:r>
              <a:rPr lang="de-DE" sz="600" dirty="0"/>
              <a:t>: 450°C</a:t>
            </a:r>
          </a:p>
          <a:p>
            <a:pPr lvl="2">
              <a:buClr>
                <a:srgbClr val="6CB4AD"/>
              </a:buClr>
            </a:pPr>
            <a:r>
              <a:rPr lang="de-DE" sz="600" dirty="0"/>
              <a:t>PL: 200 µs    WT: 1000 </a:t>
            </a:r>
            <a:r>
              <a:rPr lang="de-DE" sz="600" dirty="0" err="1"/>
              <a:t>ms</a:t>
            </a:r>
            <a:endParaRPr lang="de-DE" sz="600" dirty="0"/>
          </a:p>
          <a:p>
            <a:pPr lvl="2">
              <a:buClr>
                <a:srgbClr val="6CB4AD"/>
              </a:buClr>
            </a:pPr>
            <a:r>
              <a:rPr lang="de-DE" sz="600" dirty="0"/>
              <a:t>c: 1000          a: </a:t>
            </a:r>
            <a:r>
              <a:rPr lang="de-DE" sz="600" dirty="0" err="1"/>
              <a:t>Formiergas</a:t>
            </a:r>
            <a:endParaRPr lang="de-DE" sz="600" dirty="0"/>
          </a:p>
          <a:p>
            <a:pPr marR="0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endParaRPr lang="de-DE" sz="600" kern="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7D3CAE-AF16-4059-B06E-743EB0DD7545}"/>
              </a:ext>
            </a:extLst>
          </p:cNvPr>
          <p:cNvSpPr txBox="1"/>
          <p:nvPr/>
        </p:nvSpPr>
        <p:spPr bwMode="auto">
          <a:xfrm>
            <a:off x="10866114" y="5954519"/>
            <a:ext cx="576064" cy="10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de-DE" sz="600" b="1" kern="0" baseline="0" dirty="0">
                <a:latin typeface="+mn-lt"/>
                <a:ea typeface="+mn-ea"/>
                <a:cs typeface="+mn-cs"/>
              </a:rPr>
              <a:t>Testparameter:</a:t>
            </a:r>
          </a:p>
        </p:txBody>
      </p:sp>
    </p:spTree>
    <p:extLst>
      <p:ext uri="{BB962C8B-B14F-4D97-AF65-F5344CB8AC3E}">
        <p14:creationId xmlns:p14="http://schemas.microsoft.com/office/powerpoint/2010/main" val="226918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" grpId="0"/>
      <p:bldP spid="8" grpId="0"/>
      <p:bldP spid="69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8A4F7F3-B10C-454F-BA40-D36B3E63BEE0}"/>
              </a:ext>
            </a:extLst>
          </p:cNvPr>
          <p:cNvSpPr/>
          <p:nvPr/>
        </p:nvSpPr>
        <p:spPr bwMode="auto">
          <a:xfrm>
            <a:off x="520700" y="2813050"/>
            <a:ext cx="11055350" cy="2603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r>
              <a:rPr lang="de-D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703210-7BD8-4F88-9D7C-9ED582AF43B5}"/>
              </a:ext>
            </a:extLst>
          </p:cNvPr>
          <p:cNvSpPr/>
          <p:nvPr/>
        </p:nvSpPr>
        <p:spPr bwMode="auto">
          <a:xfrm>
            <a:off x="601266" y="2893719"/>
            <a:ext cx="10883378" cy="2439146"/>
          </a:xfrm>
          <a:prstGeom prst="rect">
            <a:avLst/>
          </a:prstGeom>
          <a:solidFill>
            <a:schemeClr val="lt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defTabSz="576000" eaLnBrk="0" hangingPunct="0">
              <a:lnSpc>
                <a:spcPct val="120000"/>
              </a:lnSpc>
            </a:pPr>
            <a:r>
              <a:rPr lang="de-DE" sz="16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      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47B210-BF91-4D83-8F47-2AD08B3AE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43412"/>
            <a:ext cx="7272808" cy="665308"/>
          </a:xfrm>
        </p:spPr>
        <p:txBody>
          <a:bodyPr/>
          <a:lstStyle/>
          <a:p>
            <a:r>
              <a:rPr lang="de-DE" b="1" dirty="0"/>
              <a:t>Ergebnis –</a:t>
            </a:r>
            <a:br>
              <a:rPr lang="de-DE" b="1" dirty="0"/>
            </a:br>
            <a:r>
              <a:rPr lang="de-DE" b="1" dirty="0"/>
              <a:t>ohne und mit </a:t>
            </a:r>
            <a:r>
              <a:rPr lang="de-DE" b="1" dirty="0" err="1"/>
              <a:t>Imidbeschichtung</a:t>
            </a:r>
            <a:endParaRPr lang="de-DE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F1ACFC-C235-468B-9153-6E41AAD5732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41"/>
          <a:stretch/>
        </p:blipFill>
        <p:spPr>
          <a:xfrm>
            <a:off x="612047" y="2900119"/>
            <a:ext cx="7272247" cy="23766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373E122-45ED-4018-9A57-2A04C54FF70F}"/>
              </a:ext>
            </a:extLst>
          </p:cNvPr>
          <p:cNvSpPr/>
          <p:nvPr/>
        </p:nvSpPr>
        <p:spPr>
          <a:xfrm>
            <a:off x="1320340" y="5421515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/>
              <a:t> (a) gleichmäßige Beheizung,</a:t>
            </a:r>
          </a:p>
          <a:p>
            <a:pPr algn="ctr"/>
            <a:r>
              <a:rPr lang="de-DE" dirty="0"/>
              <a:t>      5min EP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FBCFF8-DC7F-4611-BC77-4767D3036BC9}"/>
              </a:ext>
            </a:extLst>
          </p:cNvPr>
          <p:cNvSpPr/>
          <p:nvPr/>
        </p:nvSpPr>
        <p:spPr>
          <a:xfrm>
            <a:off x="4808698" y="5415513"/>
            <a:ext cx="2710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dirty="0"/>
              <a:t> (b) ungleichmäßige Beheizung,</a:t>
            </a:r>
          </a:p>
          <a:p>
            <a:pPr algn="ctr"/>
            <a:r>
              <a:rPr lang="de-DE" dirty="0"/>
              <a:t>      5min EP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56239B-D193-471B-BCE2-DC481E3A91E8}"/>
              </a:ext>
            </a:extLst>
          </p:cNvPr>
          <p:cNvSpPr/>
          <p:nvPr/>
        </p:nvSpPr>
        <p:spPr>
          <a:xfrm>
            <a:off x="8517235" y="5424293"/>
            <a:ext cx="25026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(c) gleichmäßige Beheizung,</a:t>
            </a:r>
          </a:p>
          <a:p>
            <a:pPr algn="ctr"/>
            <a:r>
              <a:rPr lang="de-DE" dirty="0"/>
              <a:t>      alle Elektropolierdauern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65CF3-31FA-4CDC-81DC-B7D280EFEBD5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D0A95E-8F02-4CD3-AB63-3A5923ACB6C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50365" r="24361"/>
          <a:stretch/>
        </p:blipFill>
        <p:spPr>
          <a:xfrm>
            <a:off x="7884244" y="2928353"/>
            <a:ext cx="3600400" cy="24045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322C42-3792-4477-AE85-862C21727819}"/>
              </a:ext>
            </a:extLst>
          </p:cNvPr>
          <p:cNvSpPr txBox="1"/>
          <p:nvPr/>
        </p:nvSpPr>
        <p:spPr bwMode="auto">
          <a:xfrm>
            <a:off x="9676258" y="6077302"/>
            <a:ext cx="3240360" cy="37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lvl="2">
              <a:buClr>
                <a:srgbClr val="6CB4AD"/>
              </a:buClr>
            </a:pPr>
            <a:r>
              <a:rPr lang="de-DE" sz="600" dirty="0"/>
              <a:t>T</a:t>
            </a:r>
            <a:r>
              <a:rPr lang="de-DE" sz="600" baseline="-25000" dirty="0"/>
              <a:t>B</a:t>
            </a:r>
            <a:r>
              <a:rPr lang="de-DE" sz="600" dirty="0"/>
              <a:t>: 100°C     T</a:t>
            </a:r>
            <a:r>
              <a:rPr lang="de-DE" sz="600" baseline="-25000" dirty="0"/>
              <a:t>M</a:t>
            </a:r>
            <a:r>
              <a:rPr lang="de-DE" sz="600" dirty="0"/>
              <a:t>: 450°C</a:t>
            </a:r>
          </a:p>
          <a:p>
            <a:pPr lvl="2">
              <a:buClr>
                <a:srgbClr val="6CB4AD"/>
              </a:buClr>
            </a:pPr>
            <a:r>
              <a:rPr lang="de-DE" sz="600" dirty="0"/>
              <a:t>PL: 200 µs    WT: 1000 </a:t>
            </a:r>
            <a:r>
              <a:rPr lang="de-DE" sz="600" dirty="0" err="1"/>
              <a:t>ms</a:t>
            </a:r>
            <a:endParaRPr lang="de-DE" sz="600" dirty="0"/>
          </a:p>
          <a:p>
            <a:pPr lvl="2">
              <a:buClr>
                <a:srgbClr val="6CB4AD"/>
              </a:buClr>
            </a:pPr>
            <a:r>
              <a:rPr lang="de-DE" sz="600" dirty="0"/>
              <a:t>c: 1000          a: </a:t>
            </a:r>
            <a:r>
              <a:rPr lang="de-DE" sz="600" dirty="0" err="1"/>
              <a:t>Formiergas</a:t>
            </a:r>
            <a:endParaRPr lang="de-DE" sz="600" dirty="0"/>
          </a:p>
          <a:p>
            <a:pPr marR="0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endParaRPr lang="de-DE" sz="600" kern="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0ABA20-5D21-4A0B-9E5E-2F1951039E19}"/>
              </a:ext>
            </a:extLst>
          </p:cNvPr>
          <p:cNvSpPr txBox="1"/>
          <p:nvPr/>
        </p:nvSpPr>
        <p:spPr bwMode="auto">
          <a:xfrm>
            <a:off x="10866114" y="5954519"/>
            <a:ext cx="576064" cy="100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t" anchorCtr="0">
            <a:spAutoFit/>
          </a:bodyPr>
          <a:lstStyle/>
          <a:p>
            <a:pPr marR="0" algn="l" defTabSz="5760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tabLst/>
            </a:pPr>
            <a:r>
              <a:rPr lang="de-DE" sz="600" b="1" kern="0" baseline="0" dirty="0">
                <a:latin typeface="+mn-lt"/>
                <a:ea typeface="+mn-ea"/>
                <a:cs typeface="+mn-cs"/>
              </a:rPr>
              <a:t>Testparameter: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EFCA6C-5931-4353-B105-D833FAD735CE}"/>
              </a:ext>
            </a:extLst>
          </p:cNvPr>
          <p:cNvGrpSpPr/>
          <p:nvPr/>
        </p:nvGrpSpPr>
        <p:grpSpPr>
          <a:xfrm>
            <a:off x="4808050" y="1288413"/>
            <a:ext cx="2772183" cy="1467428"/>
            <a:chOff x="4808050" y="1288413"/>
            <a:chExt cx="2772183" cy="146742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56C5BFB-C80B-4DDD-8363-6FD51C8559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0216"/>
            <a:stretch/>
          </p:blipFill>
          <p:spPr>
            <a:xfrm>
              <a:off x="4808050" y="1288413"/>
              <a:ext cx="1208666" cy="146742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56B4F3F-8529-4CCE-A10A-6665E86CA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9165" r="-1"/>
            <a:stretch/>
          </p:blipFill>
          <p:spPr>
            <a:xfrm>
              <a:off x="6350598" y="1293846"/>
              <a:ext cx="1229635" cy="146199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8326290-A913-41F7-9941-C1527C209FD5}"/>
                </a:ext>
              </a:extLst>
            </p:cNvPr>
            <p:cNvSpPr txBox="1"/>
            <p:nvPr/>
          </p:nvSpPr>
          <p:spPr bwMode="auto">
            <a:xfrm>
              <a:off x="6075327" y="1788514"/>
              <a:ext cx="350718" cy="301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rtlCol="0" anchor="t" anchorCtr="0">
              <a:spAutoFit/>
            </a:bodyPr>
            <a:lstStyle/>
            <a:p>
              <a:pPr marR="0" algn="l" defTabSz="576000" eaLnBrk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2"/>
                </a:buClr>
                <a:buSzTx/>
                <a:tabLst/>
              </a:pPr>
              <a:r>
                <a:rPr lang="de-DE" kern="0" baseline="0" dirty="0">
                  <a:latin typeface="+mn-lt"/>
                  <a:ea typeface="+mn-ea"/>
                  <a:cs typeface="+mn-cs"/>
                </a:rPr>
                <a:t>vs</a:t>
              </a:r>
              <a:r>
                <a:rPr lang="de-DE" sz="1800" kern="0" baseline="0" dirty="0"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789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7" grpId="0"/>
      <p:bldP spid="8" grpId="0"/>
      <p:bldP spid="9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C33320-D2AA-4218-9574-B2B514BAB4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800" y="1709382"/>
            <a:ext cx="11520000" cy="5113337"/>
          </a:xfrm>
        </p:spPr>
        <p:txBody>
          <a:bodyPr/>
          <a:lstStyle/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dirty="0"/>
              <a:t> </a:t>
            </a:r>
            <a:r>
              <a:rPr lang="de-DE" sz="2000" b="1" dirty="0"/>
              <a:t>Unterschiedliche Tiefen der Kupferschicht </a:t>
            </a: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>
                <a:solidFill>
                  <a:srgbClr val="C00000"/>
                </a:solidFill>
                <a:sym typeface="Wingdings" panose="05000000000000000000" pitchFamily="2" charset="2"/>
              </a:rPr>
              <a:t>Kein Einfluss </a:t>
            </a:r>
            <a:r>
              <a:rPr lang="de-DE" sz="2000" dirty="0">
                <a:sym typeface="Wingdings" panose="05000000000000000000" pitchFamily="2" charset="2"/>
              </a:rPr>
              <a:t>auf Schädigungsentwicklung</a:t>
            </a: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2000" dirty="0"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400" dirty="0"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b="1" dirty="0">
                <a:sym typeface="Wingdings" panose="05000000000000000000" pitchFamily="2" charset="2"/>
              </a:rPr>
              <a:t>Ungleichmäßige Beheizung </a:t>
            </a:r>
            <a:r>
              <a:rPr lang="de-DE" sz="2000" dirty="0">
                <a:sym typeface="Wingdings" panose="05000000000000000000" pitchFamily="2" charset="2"/>
              </a:rPr>
              <a:t> lokal niedrigere Temperaturen  </a:t>
            </a:r>
            <a:r>
              <a:rPr lang="de-DE" sz="2000" dirty="0">
                <a:solidFill>
                  <a:schemeClr val="accent4"/>
                </a:solidFill>
                <a:sym typeface="Wingdings" panose="05000000000000000000" pitchFamily="2" charset="2"/>
              </a:rPr>
              <a:t>geringere Schadstellendichte</a:t>
            </a: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2000" dirty="0">
              <a:solidFill>
                <a:schemeClr val="accent4"/>
              </a:solidFill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400" dirty="0"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Imidbeschichtung</a:t>
            </a:r>
            <a:r>
              <a:rPr lang="de-DE" sz="2000" dirty="0">
                <a:sym typeface="Wingdings" panose="05000000000000000000" pitchFamily="2" charset="2"/>
              </a:rPr>
              <a:t>  </a:t>
            </a:r>
            <a:r>
              <a:rPr lang="de-DE" sz="2000" dirty="0">
                <a:solidFill>
                  <a:schemeClr val="accent4"/>
                </a:solidFill>
                <a:sym typeface="Wingdings" panose="05000000000000000000" pitchFamily="2" charset="2"/>
              </a:rPr>
              <a:t>geringere Schadstellendichte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9F638A-D1CB-4E15-B8E3-E6DF15DA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Zusammenfassung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5DD3C9-B0C8-4D38-B1E9-AF80B88A1239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45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2A0D5AF-867C-4F81-B1D7-DAA95610F22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800" y="1628800"/>
            <a:ext cx="11520000" cy="5113337"/>
          </a:xfrm>
        </p:spPr>
        <p:txBody>
          <a:bodyPr/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 Prozessoptimierung durch: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	Verbesserung des Elektropolierprozesses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	Unterscheidung von Poren und Rissen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de-DE" sz="20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 Untersuchung weiterer Einflussparameter auf frühe Schädigungen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	Basistemperatur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	Pulsdauer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	Reinheitsgehalt der Kupferschicht</a:t>
            </a:r>
          </a:p>
          <a:p>
            <a:pPr>
              <a:buClr>
                <a:schemeClr val="accent3"/>
              </a:buClr>
              <a:buFont typeface="Wingdings" panose="05000000000000000000" pitchFamily="2" charset="2"/>
              <a:buChar char="Ø"/>
            </a:pPr>
            <a:endParaRPr lang="de-DE" sz="2000" dirty="0"/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2000" dirty="0"/>
              <a:t> Kalibrierung von Material- bzw. Schädigungsmodellen</a:t>
            </a:r>
          </a:p>
          <a:p>
            <a:pPr lvl="1">
              <a:buClr>
                <a:srgbClr val="6CB4AD"/>
              </a:buClr>
              <a:buFont typeface="Arial" panose="020B0604020202020204" pitchFamily="34" charset="0"/>
              <a:buChar char="•"/>
            </a:pPr>
            <a:r>
              <a:rPr lang="de-DE" sz="1800" dirty="0"/>
              <a:t>z.B. thermo-kinetisches Porenmodell</a:t>
            </a:r>
          </a:p>
          <a:p>
            <a:pPr marL="0" indent="0">
              <a:buClr>
                <a:schemeClr val="accent3"/>
              </a:buClr>
              <a:buNone/>
            </a:pPr>
            <a:r>
              <a:rPr lang="de-DE" sz="2000" dirty="0"/>
              <a:t>	</a:t>
            </a:r>
            <a:r>
              <a:rPr lang="de-DE" dirty="0">
                <a:sym typeface="Wingdings" panose="05000000000000000000" pitchFamily="2" charset="2"/>
              </a:rPr>
              <a:t> weniger Forschungsaufwand durch Simulation</a:t>
            </a:r>
            <a:endParaRPr 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4EC0D8-67E1-4953-9CD2-2D7C3230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Ausblick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BB5241-878C-41B9-9B0D-7B58957AB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6213" y="2996952"/>
            <a:ext cx="4876800" cy="32385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B3A5DC-3BD1-4A53-95D8-AF3EDB5CAC1F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20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0D0FAD-997E-45B7-BFC9-575D463F01B6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0C694D-D8E0-41A5-ABB7-1B09FE72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Danke für eure Aufmerksamkeit!</a:t>
            </a:r>
          </a:p>
        </p:txBody>
      </p:sp>
      <p:pic>
        <p:nvPicPr>
          <p:cNvPr id="1026" name="Picture 2" descr="Banner, Header, Fragezeichen, Frage">
            <a:extLst>
              <a:ext uri="{FF2B5EF4-FFF2-40B4-BE49-F238E27FC236}">
                <a16:creationId xmlns:a16="http://schemas.microsoft.com/office/drawing/2014/main" id="{82AFED27-9045-4276-BB18-0907AFF215A7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129792"/>
            <a:ext cx="103060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ostenlose Illustrationen zum Thema Fragezeichen">
            <a:extLst>
              <a:ext uri="{FF2B5EF4-FFF2-40B4-BE49-F238E27FC236}">
                <a16:creationId xmlns:a16="http://schemas.microsoft.com/office/drawing/2014/main" id="{261A8DC0-BEF7-489C-8292-FE350685F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945" y="1409712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Kostenlose Illustrationen zum Thema Frage">
            <a:extLst>
              <a:ext uri="{FF2B5EF4-FFF2-40B4-BE49-F238E27FC236}">
                <a16:creationId xmlns:a16="http://schemas.microsoft.com/office/drawing/2014/main" id="{88574B59-A817-4FD3-9146-CDCC04B4E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91" y="4509120"/>
            <a:ext cx="1489708" cy="148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tektiv, Suchen, Mann, Suche">
            <a:extLst>
              <a:ext uri="{FF2B5EF4-FFF2-40B4-BE49-F238E27FC236}">
                <a16:creationId xmlns:a16="http://schemas.microsoft.com/office/drawing/2014/main" id="{824AC7A3-EC34-40EB-B894-B782D9A40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32" y="1071384"/>
            <a:ext cx="32004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7845C430-2362-472D-B077-E39D2010DF61}"/>
              </a:ext>
            </a:extLst>
          </p:cNvPr>
          <p:cNvSpPr txBox="1">
            <a:spLocks/>
          </p:cNvSpPr>
          <p:nvPr/>
        </p:nvSpPr>
        <p:spPr>
          <a:xfrm>
            <a:off x="6862983" y="1324822"/>
            <a:ext cx="1632898" cy="665308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algn="l" defTabSz="5760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 b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de-DE" sz="3200" b="1" kern="0" dirty="0">
                <a:solidFill>
                  <a:schemeClr val="accent2"/>
                </a:solidFill>
              </a:rPr>
              <a:t>Fragen?</a:t>
            </a:r>
          </a:p>
        </p:txBody>
      </p:sp>
    </p:spTree>
    <p:extLst>
      <p:ext uri="{BB962C8B-B14F-4D97-AF65-F5344CB8AC3E}">
        <p14:creationId xmlns:p14="http://schemas.microsoft.com/office/powerpoint/2010/main" val="83405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F2492C-6222-4A6E-8A17-921FDD42F6D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AT" dirty="0"/>
              <a:t>österreichischen Forschungsförderungsgesellschaft (FFG, Projekt Nummer 898207)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64FD05-933C-4AB4-88EA-DF4D42FC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Anerkennung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023D63-600C-457F-9BA4-8A3E51377B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6DAB5A-A2B4-4AE4-82BB-4E1F05DE8D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A12BC-6E1C-423E-A0C8-2E82B82FB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8368" y="894547"/>
            <a:ext cx="2357740" cy="134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4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E28A86-15C9-477A-8CB0-12638712BF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360" y="1574028"/>
            <a:ext cx="11520000" cy="5113337"/>
          </a:xfrm>
        </p:spPr>
        <p:txBody>
          <a:bodyPr/>
          <a:lstStyle/>
          <a:p>
            <a:pPr marL="0" indent="0">
              <a:buNone/>
            </a:pPr>
            <a:r>
              <a:rPr lang="de-DE" sz="1600" dirty="0"/>
              <a:t>[</a:t>
            </a:r>
            <a:r>
              <a:rPr lang="de-DE" sz="1400" dirty="0"/>
              <a:t>1]	“New Semiconductor Technologies and </a:t>
            </a:r>
            <a:r>
              <a:rPr lang="de-DE" sz="1400" dirty="0" err="1"/>
              <a:t>Applications</a:t>
            </a:r>
            <a:r>
              <a:rPr lang="de-DE" sz="1400" dirty="0"/>
              <a:t> - IEEE IRDS</a:t>
            </a:r>
            <a:r>
              <a:rPr lang="de-DE" sz="1400" baseline="30000" dirty="0"/>
              <a:t>TM</a:t>
            </a:r>
            <a:r>
              <a:rPr lang="de-DE" sz="1400" dirty="0"/>
              <a:t>.” </a:t>
            </a:r>
            <a:r>
              <a:rPr lang="de-DE" sz="1400" dirty="0">
                <a:hlinkClick r:id="rId3"/>
              </a:rPr>
              <a:t>https://irds.ieee.org/topics/new-semiconductor-technologies-and-</a:t>
            </a:r>
            <a:r>
              <a:rPr lang="de-DE" sz="1400" dirty="0"/>
              <a:t>	</a:t>
            </a:r>
            <a:r>
              <a:rPr lang="de-DE" sz="1400" dirty="0" err="1"/>
              <a:t>applications</a:t>
            </a:r>
            <a:r>
              <a:rPr lang="de-DE" sz="1400" dirty="0"/>
              <a:t> (</a:t>
            </a:r>
            <a:r>
              <a:rPr lang="de-DE" sz="1400" dirty="0" err="1"/>
              <a:t>accessed</a:t>
            </a:r>
            <a:r>
              <a:rPr lang="de-DE" sz="1400" dirty="0"/>
              <a:t> Jan. 04, 2023).</a:t>
            </a:r>
          </a:p>
          <a:p>
            <a:pPr marL="0" indent="0">
              <a:buNone/>
            </a:pPr>
            <a:r>
              <a:rPr lang="de-DE" sz="1400" dirty="0"/>
              <a:t>[2]	K. N. </a:t>
            </a:r>
            <a:r>
              <a:rPr lang="de-DE" sz="1400" dirty="0" err="1"/>
              <a:t>Subramanian</a:t>
            </a:r>
            <a:r>
              <a:rPr lang="de-DE" sz="1400" dirty="0"/>
              <a:t>, A. Lee, S. Choi, and P. </a:t>
            </a:r>
            <a:r>
              <a:rPr lang="de-DE" sz="1400" dirty="0" err="1"/>
              <a:t>Sonje</a:t>
            </a:r>
            <a:r>
              <a:rPr lang="de-DE" sz="1400" dirty="0"/>
              <a:t>, “Material </a:t>
            </a:r>
            <a:r>
              <a:rPr lang="de-DE" sz="1400" dirty="0" err="1"/>
              <a:t>issues</a:t>
            </a:r>
            <a:r>
              <a:rPr lang="de-DE" sz="1400" dirty="0"/>
              <a:t> in electronic </a:t>
            </a:r>
            <a:r>
              <a:rPr lang="de-DE" sz="1400" dirty="0" err="1"/>
              <a:t>interconnects</a:t>
            </a:r>
            <a:r>
              <a:rPr lang="de-DE" sz="1400" dirty="0"/>
              <a:t> and </a:t>
            </a:r>
            <a:r>
              <a:rPr lang="de-DE" sz="1400" dirty="0" err="1"/>
              <a:t>packaging</a:t>
            </a:r>
            <a:r>
              <a:rPr lang="de-DE" sz="1400" dirty="0"/>
              <a:t>,” </a:t>
            </a:r>
            <a:r>
              <a:rPr lang="de-DE" sz="1400" i="1" dirty="0"/>
              <a:t>J. </a:t>
            </a:r>
            <a:r>
              <a:rPr lang="de-DE" sz="1400" i="1" dirty="0" err="1"/>
              <a:t>Electron</a:t>
            </a:r>
            <a:r>
              <a:rPr lang="de-DE" sz="1400" i="1" dirty="0"/>
              <a:t>. Mater.</a:t>
            </a:r>
            <a:r>
              <a:rPr lang="de-DE" sz="1400" dirty="0"/>
              <a:t>, vol. 30, 	</a:t>
            </a:r>
            <a:r>
              <a:rPr lang="de-DE" sz="1400" dirty="0" err="1"/>
              <a:t>no</a:t>
            </a:r>
            <a:r>
              <a:rPr lang="de-DE" sz="1400" dirty="0"/>
              <a:t>. 4, pp. 372–378, Apr. 2001, </a:t>
            </a:r>
            <a:r>
              <a:rPr lang="de-DE" sz="1400" dirty="0" err="1"/>
              <a:t>doi</a:t>
            </a:r>
            <a:r>
              <a:rPr lang="de-DE" sz="1400" dirty="0"/>
              <a:t>: 10.1007/s11664-001-0046-7.</a:t>
            </a:r>
          </a:p>
          <a:p>
            <a:pPr marL="0" indent="0">
              <a:buNone/>
            </a:pPr>
            <a:r>
              <a:rPr lang="de-DE" sz="1400" dirty="0"/>
              <a:t>[3]	R. </a:t>
            </a:r>
            <a:r>
              <a:rPr lang="de-DE" sz="1400" dirty="0" err="1"/>
              <a:t>Khazaka</a:t>
            </a:r>
            <a:r>
              <a:rPr lang="de-DE" sz="1400" dirty="0"/>
              <a:t>, L. </a:t>
            </a:r>
            <a:r>
              <a:rPr lang="de-DE" sz="1400" dirty="0" err="1"/>
              <a:t>Mendizabal</a:t>
            </a:r>
            <a:r>
              <a:rPr lang="de-DE" sz="1400" dirty="0"/>
              <a:t>, D. Henry, and R. Hanna, “Survey </a:t>
            </a:r>
            <a:r>
              <a:rPr lang="de-DE" sz="1400" dirty="0" err="1"/>
              <a:t>of</a:t>
            </a:r>
            <a:r>
              <a:rPr lang="de-DE" sz="1400" dirty="0"/>
              <a:t> High-</a:t>
            </a:r>
            <a:r>
              <a:rPr lang="de-DE" sz="1400" dirty="0" err="1"/>
              <a:t>Temperature</a:t>
            </a:r>
            <a:r>
              <a:rPr lang="de-DE" sz="1400" dirty="0"/>
              <a:t> </a:t>
            </a:r>
            <a:r>
              <a:rPr lang="de-DE" sz="1400" dirty="0" err="1"/>
              <a:t>Reliability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Power Electronics </a:t>
            </a:r>
            <a:r>
              <a:rPr lang="de-DE" sz="1400" dirty="0" err="1"/>
              <a:t>Packaging</a:t>
            </a:r>
            <a:r>
              <a:rPr lang="de-DE" sz="1400" dirty="0"/>
              <a:t> 	Components,” </a:t>
            </a:r>
            <a:r>
              <a:rPr lang="de-DE" sz="1400" i="1" dirty="0"/>
              <a:t>IEEE Trans. Power </a:t>
            </a:r>
            <a:r>
              <a:rPr lang="de-DE" sz="1400" i="1" dirty="0" err="1"/>
              <a:t>Electron</a:t>
            </a:r>
            <a:r>
              <a:rPr lang="de-DE" sz="1400" i="1" dirty="0"/>
              <a:t>.</a:t>
            </a:r>
            <a:r>
              <a:rPr lang="de-DE" sz="1400" dirty="0"/>
              <a:t>, vol. 30, </a:t>
            </a:r>
            <a:r>
              <a:rPr lang="de-DE" sz="1400" dirty="0" err="1"/>
              <a:t>no</a:t>
            </a:r>
            <a:r>
              <a:rPr lang="de-DE" sz="1400" dirty="0"/>
              <a:t>. 5, pp. 2456–2464, May 2015, </a:t>
            </a:r>
            <a:r>
              <a:rPr lang="de-DE" sz="1400" dirty="0" err="1"/>
              <a:t>doi</a:t>
            </a:r>
            <a:r>
              <a:rPr lang="de-DE" sz="1400" dirty="0"/>
              <a:t>: 10.1109/TPEL.2014.2357836.</a:t>
            </a:r>
          </a:p>
          <a:p>
            <a:pPr marL="0" indent="0">
              <a:buNone/>
            </a:pPr>
            <a:r>
              <a:rPr lang="de-DE" sz="1400" dirty="0"/>
              <a:t>[4]	R. J. Gleixner, B. M. Clemens, and W. D. Nix, “</a:t>
            </a:r>
            <a:r>
              <a:rPr lang="de-DE" sz="1400" dirty="0" err="1"/>
              <a:t>Void</a:t>
            </a:r>
            <a:r>
              <a:rPr lang="de-DE" sz="1400" dirty="0"/>
              <a:t> </a:t>
            </a:r>
            <a:r>
              <a:rPr lang="de-DE" sz="1400" dirty="0" err="1"/>
              <a:t>Nucleation</a:t>
            </a:r>
            <a:r>
              <a:rPr lang="de-DE" sz="1400" dirty="0"/>
              <a:t> in </a:t>
            </a:r>
            <a:r>
              <a:rPr lang="de-DE" sz="1400" dirty="0" err="1"/>
              <a:t>Passivated</a:t>
            </a:r>
            <a:r>
              <a:rPr lang="de-DE" sz="1400" dirty="0"/>
              <a:t> Interconnect Lines: </a:t>
            </a:r>
            <a:r>
              <a:rPr lang="de-DE" sz="1400" dirty="0" err="1"/>
              <a:t>Effects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Site Geometries, Interfaces, 	and Interface </a:t>
            </a:r>
            <a:r>
              <a:rPr lang="de-DE" sz="1400" dirty="0" err="1"/>
              <a:t>Flaws</a:t>
            </a:r>
            <a:r>
              <a:rPr lang="de-DE" sz="1400" dirty="0"/>
              <a:t>,” </a:t>
            </a:r>
            <a:r>
              <a:rPr lang="de-DE" sz="1400" i="1" dirty="0"/>
              <a:t>J. Mater. Res.</a:t>
            </a:r>
            <a:r>
              <a:rPr lang="de-DE" sz="1400" dirty="0"/>
              <a:t>, vol. 12, </a:t>
            </a:r>
            <a:r>
              <a:rPr lang="de-DE" sz="1400" dirty="0" err="1"/>
              <a:t>no</a:t>
            </a:r>
            <a:r>
              <a:rPr lang="de-DE" sz="1400" dirty="0"/>
              <a:t>. 8, pp. 2081–2090, Aug. 1997, </a:t>
            </a:r>
            <a:r>
              <a:rPr lang="de-DE" sz="1400" dirty="0" err="1"/>
              <a:t>doi</a:t>
            </a:r>
            <a:r>
              <a:rPr lang="de-DE" sz="1400" dirty="0"/>
              <a:t>: 10.1557/JMR.1997.0279.</a:t>
            </a:r>
          </a:p>
          <a:p>
            <a:pPr marL="0" indent="0">
              <a:buNone/>
            </a:pPr>
            <a:r>
              <a:rPr lang="de-DE" sz="1400" dirty="0"/>
              <a:t>[5]	D. Dibra, M. Stecher, S. Decker, A. Lindemann, J. Lutz, and C. </a:t>
            </a:r>
            <a:r>
              <a:rPr lang="de-DE" sz="1400" dirty="0" err="1"/>
              <a:t>Kadow</a:t>
            </a:r>
            <a:r>
              <a:rPr lang="de-DE" sz="1400" dirty="0"/>
              <a:t>, “On </a:t>
            </a:r>
            <a:r>
              <a:rPr lang="de-DE" sz="1400" dirty="0" err="1"/>
              <a:t>the</a:t>
            </a:r>
            <a:r>
              <a:rPr lang="de-DE" sz="1400" dirty="0"/>
              <a:t> Origin </a:t>
            </a:r>
            <a:r>
              <a:rPr lang="de-DE" sz="1400" dirty="0" err="1"/>
              <a:t>of</a:t>
            </a:r>
            <a:r>
              <a:rPr lang="de-DE" sz="1400" dirty="0"/>
              <a:t> Thermal </a:t>
            </a:r>
            <a:r>
              <a:rPr lang="de-DE" sz="1400" dirty="0" err="1"/>
              <a:t>Runaway</a:t>
            </a:r>
            <a:r>
              <a:rPr lang="de-DE" sz="1400" dirty="0"/>
              <a:t> in a Trench Power MOSFET,” 	</a:t>
            </a:r>
            <a:r>
              <a:rPr lang="de-DE" sz="1400" i="1" dirty="0"/>
              <a:t>IEEE Trans. </a:t>
            </a:r>
            <a:r>
              <a:rPr lang="de-DE" sz="1400" i="1" dirty="0" err="1"/>
              <a:t>Electron</a:t>
            </a:r>
            <a:r>
              <a:rPr lang="de-DE" sz="1400" i="1" dirty="0"/>
              <a:t> Devices</a:t>
            </a:r>
            <a:r>
              <a:rPr lang="de-DE" sz="1400" dirty="0"/>
              <a:t>, vol. 58, </a:t>
            </a:r>
            <a:r>
              <a:rPr lang="de-DE" sz="1400" dirty="0" err="1"/>
              <a:t>no</a:t>
            </a:r>
            <a:r>
              <a:rPr lang="de-DE" sz="1400" dirty="0"/>
              <a:t>. 10, pp. 3477–3484, </a:t>
            </a:r>
            <a:r>
              <a:rPr lang="de-DE" sz="1400" dirty="0" err="1"/>
              <a:t>Oct</a:t>
            </a:r>
            <a:r>
              <a:rPr lang="de-DE" sz="1400" dirty="0"/>
              <a:t>. 2011, </a:t>
            </a:r>
            <a:r>
              <a:rPr lang="de-DE" sz="1400" dirty="0" err="1"/>
              <a:t>doi</a:t>
            </a:r>
            <a:r>
              <a:rPr lang="de-DE" sz="1400" dirty="0"/>
              <a:t>: 10.1109/TED.2011.2160867.</a:t>
            </a:r>
          </a:p>
          <a:p>
            <a:pPr marL="0" indent="0">
              <a:buNone/>
            </a:pPr>
            <a:r>
              <a:rPr lang="de-DE" sz="1400" dirty="0"/>
              <a:t>[6]        M. Nelhiebel </a:t>
            </a:r>
            <a:r>
              <a:rPr lang="de-DE" sz="1400" i="1" dirty="0"/>
              <a:t>et al.</a:t>
            </a:r>
            <a:r>
              <a:rPr lang="de-DE" sz="1400" dirty="0"/>
              <a:t>, “A reliable </a:t>
            </a:r>
            <a:r>
              <a:rPr lang="de-DE" sz="1400" dirty="0" err="1"/>
              <a:t>technology</a:t>
            </a:r>
            <a:r>
              <a:rPr lang="de-DE" sz="1400" dirty="0"/>
              <a:t> </a:t>
            </a:r>
            <a:r>
              <a:rPr lang="de-DE" sz="1400" dirty="0" err="1"/>
              <a:t>concept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active</a:t>
            </a:r>
            <a:r>
              <a:rPr lang="de-DE" sz="1400" dirty="0"/>
              <a:t> power </a:t>
            </a:r>
            <a:r>
              <a:rPr lang="de-DE" sz="1400" dirty="0" err="1"/>
              <a:t>cycling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extreme </a:t>
            </a:r>
            <a:r>
              <a:rPr lang="de-DE" sz="1400" dirty="0" err="1"/>
              <a:t>temperatures</a:t>
            </a:r>
            <a:r>
              <a:rPr lang="de-DE" sz="1400" dirty="0"/>
              <a:t>,” </a:t>
            </a:r>
            <a:r>
              <a:rPr lang="de-DE" sz="1400" i="1" dirty="0" err="1"/>
              <a:t>Microelectron</a:t>
            </a:r>
            <a:r>
              <a:rPr lang="de-DE" sz="1400" i="1" dirty="0"/>
              <a:t>. </a:t>
            </a:r>
            <a:r>
              <a:rPr lang="de-DE" sz="1400" i="1" dirty="0" err="1"/>
              <a:t>Reliab</a:t>
            </a:r>
            <a:r>
              <a:rPr lang="de-DE" sz="1400" i="1" dirty="0"/>
              <a:t>.</a:t>
            </a:r>
            <a:r>
              <a:rPr lang="de-DE" sz="1400" dirty="0"/>
              <a:t>, vol. 51, </a:t>
            </a:r>
            <a:r>
              <a:rPr lang="de-DE" sz="1400" dirty="0" err="1"/>
              <a:t>no</a:t>
            </a:r>
            <a:r>
              <a:rPr lang="de-DE" sz="1400" dirty="0"/>
              <a:t>. 9–	11, pp. 1927–1932, Sep. 2011, </a:t>
            </a:r>
            <a:r>
              <a:rPr lang="de-DE" sz="1400" dirty="0" err="1"/>
              <a:t>doi</a:t>
            </a:r>
            <a:r>
              <a:rPr lang="de-DE" sz="1400" dirty="0"/>
              <a:t>: 10.1016/j.microrel.2011.06.042.</a:t>
            </a:r>
          </a:p>
          <a:p>
            <a:pPr marL="0" indent="0">
              <a:buNone/>
            </a:pPr>
            <a:r>
              <a:rPr lang="de-DE" sz="1400" dirty="0"/>
              <a:t>[7]	S. Moser et al., “A </a:t>
            </a:r>
            <a:r>
              <a:rPr lang="de-DE" sz="1400" dirty="0" err="1"/>
              <a:t>Novel</a:t>
            </a:r>
            <a:r>
              <a:rPr lang="de-DE" sz="1400" dirty="0"/>
              <a:t> Setup </a:t>
            </a:r>
            <a:r>
              <a:rPr lang="de-DE" sz="1400" dirty="0" err="1"/>
              <a:t>for</a:t>
            </a:r>
            <a:r>
              <a:rPr lang="de-DE" sz="1400" dirty="0"/>
              <a:t> In Situ Monitoring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Thermomechanically</a:t>
            </a:r>
            <a:r>
              <a:rPr lang="de-DE" sz="1400" dirty="0"/>
              <a:t> </a:t>
            </a:r>
            <a:r>
              <a:rPr lang="de-DE" sz="1400" dirty="0" err="1"/>
              <a:t>Cycled</a:t>
            </a:r>
            <a:r>
              <a:rPr lang="de-DE" sz="1400" dirty="0"/>
              <a:t> </a:t>
            </a:r>
            <a:r>
              <a:rPr lang="de-DE" sz="1400" dirty="0" err="1"/>
              <a:t>Thin</a:t>
            </a:r>
            <a:r>
              <a:rPr lang="de-DE" sz="1400" dirty="0"/>
              <a:t> Film </a:t>
            </a:r>
            <a:r>
              <a:rPr lang="de-DE" sz="1400" dirty="0" err="1"/>
              <a:t>Metallizations</a:t>
            </a:r>
            <a:r>
              <a:rPr lang="de-DE" sz="1400" dirty="0"/>
              <a:t>,” JOM, vol. 71, </a:t>
            </a:r>
            <a:r>
              <a:rPr lang="de-DE" sz="1400" dirty="0" err="1"/>
              <a:t>no</a:t>
            </a:r>
            <a:r>
              <a:rPr lang="de-DE" sz="1400" dirty="0"/>
              <a:t>. 10, pp. 	3399–3406, </a:t>
            </a:r>
            <a:r>
              <a:rPr lang="de-DE" sz="1400" dirty="0" err="1"/>
              <a:t>Oct</a:t>
            </a:r>
            <a:r>
              <a:rPr lang="de-DE" sz="1400" dirty="0"/>
              <a:t>. 2019, </a:t>
            </a:r>
            <a:r>
              <a:rPr lang="de-DE" sz="1400" dirty="0" err="1"/>
              <a:t>doi</a:t>
            </a:r>
            <a:r>
              <a:rPr lang="de-DE" sz="1400" dirty="0"/>
              <a:t>: 10.1007/s11837-019-03695-2.</a:t>
            </a:r>
          </a:p>
          <a:p>
            <a:pPr marL="0" indent="0">
              <a:buNone/>
            </a:pPr>
            <a:r>
              <a:rPr lang="de-DE" sz="1400" dirty="0"/>
              <a:t>[8]	</a:t>
            </a:r>
            <a:r>
              <a:rPr lang="de-DE" sz="1400" dirty="0">
                <a:solidFill>
                  <a:srgbClr val="000000"/>
                </a:solidFill>
              </a:rPr>
              <a:t>S. Moser, D. Tscharnuter, M. Nelhiebel, M. Reisinger, J. Zechner, and M. J. </a:t>
            </a:r>
            <a:r>
              <a:rPr lang="de-DE" sz="1400" dirty="0" err="1">
                <a:solidFill>
                  <a:srgbClr val="000000"/>
                </a:solidFill>
              </a:rPr>
              <a:t>Cordill</a:t>
            </a:r>
            <a:r>
              <a:rPr lang="de-DE" sz="1400" dirty="0">
                <a:solidFill>
                  <a:srgbClr val="000000"/>
                </a:solidFill>
              </a:rPr>
              <a:t>, “A </a:t>
            </a:r>
            <a:r>
              <a:rPr lang="de-DE" sz="1400" dirty="0" err="1">
                <a:solidFill>
                  <a:srgbClr val="000000"/>
                </a:solidFill>
              </a:rPr>
              <a:t>measurement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structure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for</a:t>
            </a:r>
            <a:r>
              <a:rPr lang="de-DE" sz="1400" dirty="0">
                <a:solidFill>
                  <a:srgbClr val="000000"/>
                </a:solidFill>
              </a:rPr>
              <a:t> in-situ </a:t>
            </a:r>
            <a:r>
              <a:rPr lang="de-DE" sz="1400" dirty="0" err="1">
                <a:solidFill>
                  <a:srgbClr val="000000"/>
                </a:solidFill>
              </a:rPr>
              <a:t>electrical</a:t>
            </a:r>
            <a:r>
              <a:rPr lang="de-DE" sz="1400" dirty="0">
                <a:solidFill>
                  <a:srgbClr val="000000"/>
                </a:solidFill>
              </a:rPr>
              <a:t> 	</a:t>
            </a:r>
            <a:r>
              <a:rPr lang="de-DE" sz="1400" dirty="0" err="1">
                <a:solidFill>
                  <a:srgbClr val="000000"/>
                </a:solidFill>
              </a:rPr>
              <a:t>monitoring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of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err="1">
                <a:solidFill>
                  <a:srgbClr val="000000"/>
                </a:solidFill>
              </a:rPr>
              <a:t>cyclic</a:t>
            </a:r>
            <a:r>
              <a:rPr lang="de-DE" sz="1400" dirty="0">
                <a:solidFill>
                  <a:srgbClr val="000000"/>
                </a:solidFill>
              </a:rPr>
              <a:t> 	</a:t>
            </a:r>
            <a:r>
              <a:rPr lang="de-DE" sz="1400" dirty="0" err="1">
                <a:solidFill>
                  <a:srgbClr val="000000"/>
                </a:solidFill>
              </a:rPr>
              <a:t>delamination</a:t>
            </a:r>
            <a:r>
              <a:rPr lang="de-DE" sz="1400" dirty="0">
                <a:solidFill>
                  <a:srgbClr val="000000"/>
                </a:solidFill>
              </a:rPr>
              <a:t>,”</a:t>
            </a:r>
            <a:r>
              <a:rPr lang="de-DE" sz="1400" i="1" dirty="0">
                <a:solidFill>
                  <a:srgbClr val="000000"/>
                </a:solidFill>
              </a:rPr>
              <a:t>Surf. </a:t>
            </a:r>
            <a:r>
              <a:rPr lang="de-DE" sz="1400" i="1" dirty="0" err="1">
                <a:solidFill>
                  <a:srgbClr val="000000"/>
                </a:solidFill>
              </a:rPr>
              <a:t>Coat</a:t>
            </a:r>
            <a:r>
              <a:rPr lang="de-DE" sz="1400" i="1" dirty="0">
                <a:solidFill>
                  <a:srgbClr val="000000"/>
                </a:solidFill>
              </a:rPr>
              <a:t>. </a:t>
            </a:r>
            <a:r>
              <a:rPr lang="de-DE" sz="1400" i="1" dirty="0" err="1">
                <a:solidFill>
                  <a:srgbClr val="000000"/>
                </a:solidFill>
              </a:rPr>
              <a:t>Technol</a:t>
            </a:r>
            <a:r>
              <a:rPr lang="de-DE" sz="1400" i="1" dirty="0">
                <a:solidFill>
                  <a:srgbClr val="000000"/>
                </a:solidFill>
              </a:rPr>
              <a:t>., </a:t>
            </a:r>
            <a:r>
              <a:rPr lang="de-DE" sz="1400" dirty="0">
                <a:solidFill>
                  <a:srgbClr val="000000"/>
                </a:solidFill>
              </a:rPr>
              <a:t>vol. 445, p. 128715, Sep. 2022, </a:t>
            </a:r>
            <a:r>
              <a:rPr lang="de-DE" sz="1400" dirty="0" err="1">
                <a:solidFill>
                  <a:srgbClr val="000000"/>
                </a:solidFill>
              </a:rPr>
              <a:t>doi</a:t>
            </a:r>
            <a:r>
              <a:rPr lang="de-DE" sz="1400" dirty="0">
                <a:solidFill>
                  <a:srgbClr val="000000"/>
                </a:solidFill>
              </a:rPr>
              <a:t>: 10.1016/j.surfcoat.2022.128715.</a:t>
            </a:r>
            <a:endParaRPr lang="de-DE" sz="1400" dirty="0"/>
          </a:p>
          <a:p>
            <a:pPr marL="0" indent="0">
              <a:buNone/>
            </a:pPr>
            <a:r>
              <a:rPr lang="de-DE" sz="1400" dirty="0"/>
              <a:t>[9]</a:t>
            </a:r>
            <a:r>
              <a:rPr lang="de-DE" sz="1600" dirty="0"/>
              <a:t>	</a:t>
            </a:r>
            <a:r>
              <a:rPr lang="de-DE" sz="1400" dirty="0"/>
              <a:t>S. Moser, M. Kleinbichler, S. Kubicek, J. Zechner, and M. J. </a:t>
            </a:r>
            <a:r>
              <a:rPr lang="de-DE" sz="1400" dirty="0" err="1"/>
              <a:t>Cordill</a:t>
            </a:r>
            <a:r>
              <a:rPr lang="de-DE" sz="1400" dirty="0"/>
              <a:t>, “</a:t>
            </a:r>
            <a:r>
              <a:rPr lang="de-DE" sz="1400" dirty="0" err="1"/>
              <a:t>Electropolishing</a:t>
            </a:r>
            <a:r>
              <a:rPr lang="de-DE" sz="1400" dirty="0"/>
              <a:t>—A </a:t>
            </a:r>
            <a:r>
              <a:rPr lang="de-DE" sz="1400" dirty="0" err="1"/>
              <a:t>Practical</a:t>
            </a:r>
            <a:r>
              <a:rPr lang="de-DE" sz="1400" dirty="0"/>
              <a:t> Method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Accessing</a:t>
            </a:r>
            <a:r>
              <a:rPr lang="de-DE" sz="1400" dirty="0"/>
              <a:t> </a:t>
            </a:r>
            <a:r>
              <a:rPr lang="de-DE" sz="1400" dirty="0" err="1"/>
              <a:t>Voids</a:t>
            </a:r>
            <a:r>
              <a:rPr lang="de-DE" sz="1400" dirty="0"/>
              <a:t> in </a:t>
            </a:r>
            <a:r>
              <a:rPr lang="de-DE" sz="1400" dirty="0" err="1"/>
              <a:t>Metal</a:t>
            </a:r>
            <a:r>
              <a:rPr lang="de-DE" sz="1400" dirty="0"/>
              <a:t> 	Films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Analyses</a:t>
            </a:r>
            <a:r>
              <a:rPr lang="de-DE" sz="1400" dirty="0"/>
              <a:t>,” </a:t>
            </a:r>
            <a:r>
              <a:rPr lang="de-DE" sz="1400" i="1" dirty="0" err="1"/>
              <a:t>Appl</a:t>
            </a:r>
            <a:r>
              <a:rPr lang="de-DE" sz="1400" i="1" dirty="0"/>
              <a:t>. </a:t>
            </a:r>
            <a:r>
              <a:rPr lang="de-DE" sz="1400" i="1" dirty="0" err="1"/>
              <a:t>Sci</a:t>
            </a:r>
            <a:r>
              <a:rPr lang="de-DE" sz="1400" i="1" dirty="0"/>
              <a:t>.</a:t>
            </a:r>
            <a:r>
              <a:rPr lang="de-DE" sz="1400" dirty="0"/>
              <a:t>, vol. 11, </a:t>
            </a:r>
            <a:r>
              <a:rPr lang="de-DE" sz="1400" dirty="0" err="1"/>
              <a:t>no</a:t>
            </a:r>
            <a:r>
              <a:rPr lang="de-DE" sz="1400" dirty="0"/>
              <a:t>. 15, p. 7009, Jul. 2021, </a:t>
            </a:r>
            <a:r>
              <a:rPr lang="de-DE" sz="1400" dirty="0" err="1"/>
              <a:t>doi</a:t>
            </a:r>
            <a:r>
              <a:rPr lang="de-DE" sz="1400" dirty="0"/>
              <a:t>: 10.3390/app11157009.</a:t>
            </a:r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B48683-CD27-4E90-B736-BB2F4C1B9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F2E918-6B17-4286-B1C4-897115333755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25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H Kärnten – IRO">
            <a:extLst>
              <a:ext uri="{FF2B5EF4-FFF2-40B4-BE49-F238E27FC236}">
                <a16:creationId xmlns:a16="http://schemas.microsoft.com/office/drawing/2014/main" id="{BA1DB242-B1DC-4845-818A-A15EA4505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836712"/>
            <a:ext cx="336420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KAI_mittel_tranparent">
            <a:extLst>
              <a:ext uri="{FF2B5EF4-FFF2-40B4-BE49-F238E27FC236}">
                <a16:creationId xmlns:a16="http://schemas.microsoft.com/office/drawing/2014/main" id="{00B5E74D-A989-4342-9341-ACF88CD77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4653136"/>
            <a:ext cx="2592288" cy="125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5135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65765E-F1D1-4C27-A7D2-638A36DA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Streuung der Wiederholungen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27D73E-08FB-4C4E-8966-6EE7DEAADFAB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481C2D-E3D0-428B-ABE2-11B16FA6C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815" y="2305727"/>
            <a:ext cx="9408368" cy="315469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A7FC9E-57D9-4EB0-B933-F6694B360293}"/>
              </a:ext>
            </a:extLst>
          </p:cNvPr>
          <p:cNvSpPr/>
          <p:nvPr/>
        </p:nvSpPr>
        <p:spPr>
          <a:xfrm>
            <a:off x="2855640" y="5460420"/>
            <a:ext cx="23711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(a) ohne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064F83-040C-4B7F-8236-C345C7BE608E}"/>
              </a:ext>
            </a:extLst>
          </p:cNvPr>
          <p:cNvSpPr/>
          <p:nvPr/>
        </p:nvSpPr>
        <p:spPr>
          <a:xfrm>
            <a:off x="7536160" y="5460421"/>
            <a:ext cx="2212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 (b) mit </a:t>
            </a:r>
            <a:r>
              <a:rPr lang="de-DE" dirty="0" err="1"/>
              <a:t>Imidbeschichtung</a:t>
            </a:r>
            <a:r>
              <a:rPr lang="de-DE" sz="800" dirty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212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65765E-F1D1-4C27-A7D2-638A36DA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Vorgehen Plot Erstellung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70CAA-2866-412B-9F54-E549559E10F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3027469"/>
            <a:ext cx="2263812" cy="16146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121347-965A-402E-A807-632FDE7199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716" y="1413811"/>
            <a:ext cx="2232248" cy="15920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E79542-6806-4312-85E8-ED488BB064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934" y="4670616"/>
            <a:ext cx="2263812" cy="16146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F4978BF-70DD-432D-B11B-0939A56A9C96}"/>
              </a:ext>
            </a:extLst>
          </p:cNvPr>
          <p:cNvSpPr/>
          <p:nvPr/>
        </p:nvSpPr>
        <p:spPr bwMode="auto">
          <a:xfrm>
            <a:off x="5743118" y="1530518"/>
            <a:ext cx="133395" cy="4608512"/>
          </a:xfrm>
          <a:prstGeom prst="rect">
            <a:avLst/>
          </a:prstGeom>
          <a:solidFill>
            <a:schemeClr val="accent4">
              <a:alpha val="4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C4316A11-ABE8-4DF8-AB41-96FFA0D757FA}"/>
              </a:ext>
            </a:extLst>
          </p:cNvPr>
          <p:cNvSpPr txBox="1">
            <a:spLocks/>
          </p:cNvSpPr>
          <p:nvPr/>
        </p:nvSpPr>
        <p:spPr>
          <a:xfrm>
            <a:off x="453022" y="1700808"/>
            <a:ext cx="3986794" cy="2206374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>
            <a:lvl1pPr algn="l" defTabSz="5760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 b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3467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buClr>
                <a:schemeClr val="accent3"/>
              </a:buClr>
            </a:pPr>
            <a:endParaRPr lang="de-DE" sz="1800" kern="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kern="0" dirty="0"/>
              <a:t>Erste und letzte Spalte aus Auswertung herausgenommen.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800" kern="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kern="0" dirty="0"/>
              <a:t>Entfernung aller Bilder mit eventuellen Verunreinigungen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800" kern="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kern="0" dirty="0"/>
              <a:t>Mittelwert und Standardabweichung über alle Einzelbilder einer x-Position gemeinsam berechnet.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27D73E-08FB-4C4E-8966-6EE7DEAADFAB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4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FE46D8-D8E0-4C2D-9CE9-525F54385EFE}"/>
              </a:ext>
            </a:extLst>
          </p:cNvPr>
          <p:cNvSpPr/>
          <p:nvPr/>
        </p:nvSpPr>
        <p:spPr bwMode="auto">
          <a:xfrm>
            <a:off x="4748459" y="1530518"/>
            <a:ext cx="133395" cy="4608512"/>
          </a:xfrm>
          <a:prstGeom prst="rect">
            <a:avLst/>
          </a:prstGeom>
          <a:solidFill>
            <a:srgbClr val="FF0000">
              <a:alpha val="30196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B86D7D-524E-4590-94AD-654CE3513E59}"/>
              </a:ext>
            </a:extLst>
          </p:cNvPr>
          <p:cNvSpPr/>
          <p:nvPr/>
        </p:nvSpPr>
        <p:spPr bwMode="auto">
          <a:xfrm>
            <a:off x="6793772" y="1530518"/>
            <a:ext cx="133395" cy="4608512"/>
          </a:xfrm>
          <a:prstGeom prst="rect">
            <a:avLst/>
          </a:prstGeom>
          <a:solidFill>
            <a:srgbClr val="FF0000">
              <a:alpha val="30196"/>
            </a:srgb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655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A07694-0A06-4BFD-8F3F-0745FD882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Schwierigkeiten Elektropolieren</a:t>
            </a:r>
            <a:endParaRPr lang="de-DE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6D1653-1EA3-497A-8CDC-C58A646EF1D7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6E3B38-1402-4725-9FE6-564E0C36CD7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438" y="1627893"/>
            <a:ext cx="5192395" cy="3974465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5EBC72-8DC7-4A68-8927-85D31DAA036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987" y="2780928"/>
            <a:ext cx="5579745" cy="13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31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A07694-0A06-4BFD-8F3F-0745FD882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Beispielhafte </a:t>
            </a:r>
            <a:r>
              <a:rPr lang="de-DE" dirty="0" err="1"/>
              <a:t>Heatmap</a:t>
            </a:r>
            <a:r>
              <a:rPr lang="de-DE" dirty="0"/>
              <a:t> - </a:t>
            </a:r>
            <a:r>
              <a:rPr lang="de-DE" dirty="0" err="1"/>
              <a:t>Ausreißerklassifizierung</a:t>
            </a:r>
            <a:endParaRPr lang="de-DE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6D1653-1EA3-497A-8CDC-C58A646EF1D7}"/>
              </a:ext>
            </a:extLst>
          </p:cNvPr>
          <p:cNvSpPr/>
          <p:nvPr/>
        </p:nvSpPr>
        <p:spPr bwMode="auto">
          <a:xfrm>
            <a:off x="335360" y="908720"/>
            <a:ext cx="11521279" cy="288031"/>
          </a:xfrm>
          <a:prstGeom prst="rect">
            <a:avLst/>
          </a:prstGeom>
          <a:blipFill dpi="0" rotWithShape="1">
            <a:blip r:embed="rId3">
              <a:alphaModFix am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reflection endPos="0" dist="50800" dir="5400000" sy="-100000" algn="bl" rotWithShape="0"/>
            <a:softEdge rad="25400"/>
          </a:effectLst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aseline="0" dirty="0">
              <a:latin typeface="+mn-lt"/>
              <a:ea typeface="+mn-ea"/>
              <a:cs typeface="+mn-cs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3A64BD7D-117F-42F0-A0F1-E5228FE860F6}"/>
              </a:ext>
            </a:extLst>
          </p:cNvPr>
          <p:cNvPicPr>
            <a:picLocks noGrp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295" y="1883889"/>
            <a:ext cx="3507780" cy="233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BE39B2-B66D-42D4-843E-35BB321E96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295" y="4192393"/>
            <a:ext cx="3507780" cy="2338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2F84BD-9627-480C-ABB4-7BB90B2AE8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1890664"/>
            <a:ext cx="3507782" cy="23385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F8878D-FDB3-469F-BCB7-7218EF547B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4112" y="4168116"/>
            <a:ext cx="3507780" cy="23385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0FC802C-D2DE-46BC-927C-8B084E01B4B1}"/>
              </a:ext>
            </a:extLst>
          </p:cNvPr>
          <p:cNvSpPr/>
          <p:nvPr/>
        </p:nvSpPr>
        <p:spPr>
          <a:xfrm>
            <a:off x="2476385" y="1482675"/>
            <a:ext cx="1537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Ausreißer: Probe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761DB-96A1-4F15-B552-041CEC3AB4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87202"/>
          <a:stretch/>
        </p:blipFill>
        <p:spPr>
          <a:xfrm>
            <a:off x="7099082" y="1890664"/>
            <a:ext cx="3507780" cy="299264"/>
          </a:xfrm>
          <a:prstGeom prst="rect">
            <a:avLst/>
          </a:prstGeom>
        </p:spPr>
      </p:pic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AF01E35E-3FBE-4D7C-9A75-747D806A3824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41"/>
          <a:stretch/>
        </p:blipFill>
        <p:spPr bwMode="auto">
          <a:xfrm>
            <a:off x="1466371" y="4212729"/>
            <a:ext cx="612408" cy="233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54D19749-A1D0-4FE4-9934-CD014E9C1EAA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41"/>
          <a:stretch/>
        </p:blipFill>
        <p:spPr bwMode="auto">
          <a:xfrm>
            <a:off x="7143582" y="4196226"/>
            <a:ext cx="612408" cy="233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8D7A3F5C-D226-4F29-980E-F6EAAEBB3207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50"/>
          <a:stretch/>
        </p:blipFill>
        <p:spPr bwMode="auto">
          <a:xfrm>
            <a:off x="1482786" y="6354750"/>
            <a:ext cx="3507780" cy="18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FB036B17-4CD1-4A89-97BE-D97FC4E2DD1C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50"/>
          <a:stretch/>
        </p:blipFill>
        <p:spPr bwMode="auto">
          <a:xfrm>
            <a:off x="7201434" y="6334776"/>
            <a:ext cx="3507780" cy="18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Content Placeholder 5">
            <a:extLst>
              <a:ext uri="{FF2B5EF4-FFF2-40B4-BE49-F238E27FC236}">
                <a16:creationId xmlns:a16="http://schemas.microsoft.com/office/drawing/2014/main" id="{873DA36E-EA7E-4677-A512-49010B9D3B71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95"/>
          <a:stretch/>
        </p:blipFill>
        <p:spPr bwMode="auto">
          <a:xfrm>
            <a:off x="4696989" y="4140744"/>
            <a:ext cx="326402" cy="233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Content Placeholder 5">
            <a:extLst>
              <a:ext uri="{FF2B5EF4-FFF2-40B4-BE49-F238E27FC236}">
                <a16:creationId xmlns:a16="http://schemas.microsoft.com/office/drawing/2014/main" id="{BD52B333-C493-4CF8-A746-4C2AB9F05E0B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95"/>
          <a:stretch/>
        </p:blipFill>
        <p:spPr bwMode="auto">
          <a:xfrm>
            <a:off x="10355524" y="4227360"/>
            <a:ext cx="326402" cy="23385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95A5FD8-4818-4ACD-91FF-5B4D635865F9}"/>
              </a:ext>
            </a:extLst>
          </p:cNvPr>
          <p:cNvSpPr/>
          <p:nvPr/>
        </p:nvSpPr>
        <p:spPr>
          <a:xfrm>
            <a:off x="7594342" y="1482675"/>
            <a:ext cx="2721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Ausreißer: Bild - Verunreinigung</a:t>
            </a:r>
          </a:p>
        </p:txBody>
      </p:sp>
    </p:spTree>
    <p:extLst>
      <p:ext uri="{BB962C8B-B14F-4D97-AF65-F5344CB8AC3E}">
        <p14:creationId xmlns:p14="http://schemas.microsoft.com/office/powerpoint/2010/main" val="4731044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0"/>
  <p:tag name="SLIDESPERROW" val="4"/>
  <p:tag name="THUMBWIDTH" val="220"/>
  <p:tag name="INFINEON_CATEGORY" val="{&quot;CategoryList&quot;:[],&quot;CategoryDictionary&quot;:{}}"/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YBAQEBAQEBAQEBAQEBAQIAAAAAAAAAAwAAAAMAAAAA/////wQASw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10GBAEGmsRCrWeMKWDzcgcFAAAAAAADAAAAAAADAAAAAwADAAEA////////BAAAAAMAEAALVNGgrCHzak+1I7mkeTCCY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F0GBAEGmsRCrWeMKWDzcgcDRGF0YQAbAAAABExpbmtlZFNoYXBlRGF0YQAFAAAAAAACTmFtZQAZAAAATGlua2VkU2hhcGVzRGF0YVByb3BlcnR5ABBWZXJzaW9uAAAAAAAJTGFzdFdyaXRlAEHvOgOCAQAAAAEA/////8YAxgAAAAVfaWQAEAAAAARU0aCsIfNqT7UjuaR5MIJhA0RhdGEAUwAAAAhQcmVzZW50YXRpb25TY2FubmVkRm9yTGlua2VkU2hhcGVzAAECTnVtYmVyRm9ybWF0U2VwYXJhdG9yTW9kZQAKAAAAQXV0b21hdGljAAACTmFtZQAkAAAATGlua2VkU2hhcGVQcmVzZW50YXRpb25TZXR0aW5nc0RhdGEAEFZlcnNpb24AAAAAAAlMYXN0V3JpdGUAWe86A4I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  <p:tag name="MIO_PRESENTATION_LANGUAGE" val="103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4"/>
  <p:tag name="MIO_SHOW_DATE" val="False"/>
  <p:tag name="MIO_SHOW_FOOTER" val="False"/>
  <p:tag name="MIO_SHOW_PAGENUMBER" val="False"/>
  <p:tag name="MIO_AVOID_BLANK_LAYOUT" val="False"/>
  <p:tag name="MIO_CD_LAYOUT_VALID_AREA" val="False"/>
  <p:tag name="MIO_EMBED_FONT" val="False"/>
  <p:tag name="MIO_MATCH_COLOR_SCHEME" val="True"/>
  <p:tag name="MIO_NUMBER_OF_VALID_LAYOUTS" val="18"/>
  <p:tag name="MIO_HDS" val="True"/>
  <p:tag name="MIO_SKIPVERSION" val="01.01.0001 00:00:00"/>
  <p:tag name="MIO_EKGUID" val="f8120ca7-cceb-428f-a7d0-f20ce9397e1b"/>
  <p:tag name="MIO_UPDATE" val="True"/>
  <p:tag name="MIO_VERSION" val="30.03.2023 14:13:39"/>
  <p:tag name="MIO_DBID" val="FDE84254-54DB-49E3-9A0E-CDE72035D530"/>
  <p:tag name="MIO_LASTDOWNLOADED" val="27.04.2023 12:55:52.809"/>
  <p:tag name="MIO_OBJECTNAME" val="Infineon LCD 16:9"/>
  <p:tag name="MIO_CDID" val="e2fc2f9e-d5cf-4311-b3a1-0559b8fd1ab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PresentationTitle_1MIOPlaceholderMapping.2MIOPlaceholderMapping-Infineon 16:9MIOPlaceholderMapping.Presentation title 1MIOPlaceholderMapping.1MIOPlaceholderMapping;Infineon 16:9MIOPlaceholderMapping.IFX_PresentationTitle_2MIOPlaceholderMapping.3MIOPlaceholderMapping-Infineon 16:9MIOPlaceholderMapping.Presentation title 1MIOPlaceholderMapping.1MIOPlaceholderMapping;Infineon 16:9MIOPlaceholderMapping.IFX_PresentationTitle_3MIOPlaceholderMapping.4MIOPlaceholderMapping-Infineon 16:9MIOPlaceholderMapping.Presentation title 1MIOPlaceholderMapping.1MIOPlaceholderMapping;Infineon 16:9MIOPlaceholderMapping.IFX_PresentationTitle_1MIOPlaceholderMapping.2MIOPlaceholderMapping.Picture Placeholder 20MIOPlaceholderMapping.18MIOPlaceholderMapping-Infineon 16:9MIOPlaceholderMapping.Presentation title 1MIOPlaceholderMapping.1MIOPlaceholderMapping.Crystal Picture PlaceholderMIOPlaceholderMapping.15MIOPlaceholderMapping;Infineon 16:9MIOPlaceholderMapping.IFX_PresentationTitle_2MIOPlaceholderMapping.3MIOPlaceholderMapping.Picture Placeholder 20MIOPlaceholderMapping.14MIOPlaceholderMapping-Infineon 16:9MIOPlaceholderMapping.Presentation title 1MIOPlaceholderMapping.1MIOPlaceholderMapping.Crystal Picture PlaceholderMIOPlaceholderMapping.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PresentationTitleMIOPlaceholderMapping.1MIOPlaceholderMapping-Infineon 16:9MIOPlaceholderMapping.Presentation title 3MIOPlaceholderMapping.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Title_OnlyMIOPlaceholderMapping.5MIOPlaceholderMapping-Infineon 16:9MIOPlaceholderMapping.Title OnlyMIOPlaceholderMapping.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Title_and_ContentMIOPlaceholderMapping.6MIOPlaceholderMapping-Infineon 16:9MIOPlaceholderMapping.Title | contentMIOPlaceholderMapping.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Title_and_Two_ContentMIOPlaceholderMapping.8MIOPlaceholderMapping-Infineon 16:9MIOPlaceholderMapping.2 contentsMIOPlaceholderMapping.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SectionMIOPlaceholderMapping.9MIOPlaceholderMapping-Infineon 16:9MIOPlaceholderMapping.Section 1MIOPlaceholderMapping.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Title_and_Four_ContentMIOPlaceholderMapping.10MIOPlaceholderMapping-Infineon 16:9MIOPlaceholderMapping.4 contentsMIOPlaceholderMapping.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Row_and_Two_ColumnsMIOPlaceholderMapping.11MIOPlaceholderMapping-Infineon 16:9MIOPlaceholderMapping.Row | 2 columnsMIOPlaceholderMapping.1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Row_Two_Columns_RowMIOPlaceholderMapping.12MIOPlaceholderMapping-Infineon 16:9MIOPlaceholderMapping.Row | 2 columns | rowMIOPlaceholderMapping.1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Title_and_Three_ColumnsMIOPlaceholderMapping.13MIOPlaceholderMapping-Infineon 16:9MIOPlaceholderMapping.3 columnsMIOPlaceholderMapping.1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Row_and_Three_ColumnsMIOPlaceholderMapping.14MIOPlaceholderMapping-Infineon 16:9MIOPlaceholderMapping.Row | 3 columnsMIOPlaceholderMapping.1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Four_ColumnsMIOPlaceholderMapping.15MIOPlaceholderMapping-Infineon 16:9MIOPlaceholderMapping.4 columnsMIOPlaceholderMapping.1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Row_and_Four_ColumnsMIOPlaceholderMapping.16MIOPlaceholderMapping-Infineon 16:9MIOPlaceholderMapping.Row | 4 columnsMIOPlaceholderMapping.1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EmptyMIOPlaceholderMapping.17MIOPlaceholderMapping-Infineon 16:9MIOPlaceholderMapping.EmptyMIOPlaceholderMapping.1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FullpicMIOPlaceholderMapping.18MIOPlaceholderMapping-Infineon 16:9MIOPlaceholderMapping.FullpicMIOPlaceholderMapping.1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PLACEHOLDER_MAPPING" val="Infineon 16:9MIOPlaceholderMapping.IFX_Final_ClaimMIOPlaceholderMapping.19MIOPlaceholderMapping-Infineon 16:9MIOPlaceholderMapping.FinalMIOPlaceholderMapping.1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AGENDA_ELEMENTNAME" val="MIO_AGENDA_OVERVIEW_SLIDE"/>
  <p:tag name="MIO_AGENDA_SHOW_SUBITEMS_LEVEL2_TAG" val="True"/>
  <p:tag name="MIO_AGENDA_SCALEMODE_MULTIPLE_SLIDES_TAG" val="True"/>
  <p:tag name="MIO_AGENDA_CREATE_AGENDA_SLIDENUMBERS_TAG" val="True"/>
  <p:tag name="MIO_AGENDA_AUTOMATIC_UPDATE_TAG" val="True"/>
  <p:tag name="MIO_AGENDA_CREATE_SECTIONS_TAG" val="True"/>
  <p:tag name="MIO_EKGUID" val="f47a1ee0-f493-4779-af51-7cedf6545323"/>
  <p:tag name="MIO_GUID" val="9a20c2eb-6960-4bca-a083-6fb258fed69d"/>
  <p:tag name="MIO_VERSION" val="31.12.9999 23:59:59"/>
  <p:tag name="MIO_DBID" val="FDE84254-54DB-49E3-9A0E-CDE72035D530"/>
  <p:tag name="MIO_LASTDOWNLOADED" val="13.03.2023 07:48:12.298"/>
  <p:tag name="MIO_UPDATE" val="Fals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NUMB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APETYPES_AGENDA" val="MIO_AGENDA_HIGHLIGHT_PAGENUMBER"/>
</p:tagLst>
</file>

<file path=ppt/theme/theme1.xml><?xml version="1.0" encoding="utf-8"?>
<a:theme xmlns:a="http://schemas.openxmlformats.org/drawingml/2006/main" name="Infineon 16:9">
  <a:themeElements>
    <a:clrScheme name="Infineon 2023 - 2">
      <a:dk1>
        <a:srgbClr val="1D1D1D"/>
      </a:dk1>
      <a:lt1>
        <a:srgbClr val="FFFFFF"/>
      </a:lt1>
      <a:dk2>
        <a:srgbClr val="0A8276"/>
      </a:dk2>
      <a:lt2>
        <a:srgbClr val="8D8786"/>
      </a:lt2>
      <a:accent1>
        <a:srgbClr val="0A8276"/>
      </a:accent1>
      <a:accent2>
        <a:srgbClr val="575352"/>
      </a:accent2>
      <a:accent3>
        <a:srgbClr val="F97414"/>
      </a:accent3>
      <a:accent4>
        <a:srgbClr val="9BBA43"/>
      </a:accent4>
      <a:accent5>
        <a:srgbClr val="FCD442"/>
      </a:accent5>
      <a:accent6>
        <a:srgbClr val="9C216E"/>
      </a:accent6>
      <a:hlink>
        <a:srgbClr val="0A8276"/>
      </a:hlink>
      <a:folHlink>
        <a:srgbClr val="0A8276"/>
      </a:folHlink>
    </a:clrScheme>
    <a:fontScheme name="Infineo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 w="9525">
          <a:noFill/>
          <a:miter lim="800000"/>
          <a:headEnd/>
          <a:tailEnd/>
        </a:ln>
      </a:spPr>
      <a:bodyPr wrap="square" lIns="72000" tIns="72000" rIns="72000" bIns="72000" rtlCol="0" anchor="ctr"/>
      <a:lstStyle>
        <a:defPPr algn="ctr" defTabSz="576000" eaLnBrk="0" hangingPunct="0">
          <a:lnSpc>
            <a:spcPct val="120000"/>
          </a:lnSpc>
          <a:defRPr sz="1600" baseline="0" dirty="0">
            <a:solidFill>
              <a:schemeClr val="bg1"/>
            </a:solidFill>
            <a:latin typeface="+mn-lt"/>
            <a:ea typeface="+mn-ea"/>
            <a:cs typeface="+mn-cs"/>
          </a:defRPr>
        </a:defPPr>
      </a:lstStyle>
    </a:spDef>
    <a:lnDef>
      <a:spPr>
        <a:ln w="9525">
          <a:solidFill>
            <a:schemeClr val="bg2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lIns="0" tIns="0" rIns="0" bIns="0" rtlCol="0" anchor="t" anchorCtr="0">
        <a:spAutoFit/>
      </a:bodyPr>
      <a:lstStyle>
        <a:defPPr marL="252000" marR="0" indent="-252000" algn="l" defTabSz="576000" eaLnBrk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>
            <a:schemeClr val="tx2"/>
          </a:buClr>
          <a:buSzTx/>
          <a:buFont typeface="Arial" panose="020B0604020202020204" pitchFamily="34" charset="0"/>
          <a:buChar char="‒"/>
          <a:tabLst/>
          <a:defRPr sz="1800" kern="0" baseline="0" dirty="0"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Ocean 100">
      <a:srgbClr val="0A8276"/>
    </a:custClr>
    <a:custClr name="Ocean 80">
      <a:srgbClr val="3B9B91"/>
    </a:custClr>
    <a:custClr name="Ocean 60">
      <a:srgbClr val="6CB4AD"/>
    </a:custClr>
    <a:custClr name="Ocean 40">
      <a:srgbClr val="B8DEDA"/>
    </a:custClr>
    <a:custClr name="White">
      <a:srgbClr val="FFFFFF"/>
    </a:custClr>
    <a:custClr name="White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Lawn Main">
      <a:srgbClr val="9BBA43"/>
    </a:custClr>
    <a:custClr name="Berry Main">
      <a:srgbClr val="9C216E"/>
    </a:custClr>
    <a:custClr name="Engineering Main">
      <a:srgbClr val="575352"/>
    </a:custClr>
    <a:custClr name="Sun Main">
      <a:srgbClr val="F97414"/>
    </a:custClr>
    <a:custClr name="Sand Main">
      <a:srgbClr val="FCD442"/>
    </a:custClr>
    <a:custClr name="White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Lawn Light">
      <a:srgbClr val="B9D257"/>
    </a:custClr>
    <a:custClr name="Berry Light">
      <a:srgbClr val="BE3283"/>
    </a:custClr>
    <a:custClr name="Engineering Light">
      <a:srgbClr val="8D8786"/>
    </a:custClr>
    <a:custClr name="Sun Light">
      <a:srgbClr val="FF9737"/>
    </a:custClr>
    <a:custClr name="Sand Light">
      <a:srgbClr val="FBE273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Grey 300 ">
      <a:srgbClr val="DCD5D7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  <a:custClr name="White ">
      <a:srgbClr val="FFFFFF"/>
    </a:custClr>
  </a:custClrLst>
  <a:extLst>
    <a:ext uri="{05A4C25C-085E-4340-85A3-A5531E510DB2}">
      <thm15:themeFamily xmlns:thm15="http://schemas.microsoft.com/office/thememl/2012/main" name="Default Theme.pptx" id="{1550DB63-A714-4345-88C5-FE85FF81108C}" vid="{E19717A9-0423-4E7B-A8D1-2C3607D0D625}"/>
    </a:ext>
  </a:extLst>
</a:theme>
</file>

<file path=ppt/theme/theme2.xml><?xml version="1.0" encoding="utf-8"?>
<a:theme xmlns:a="http://schemas.openxmlformats.org/drawingml/2006/main" name="Larissa-Design">
  <a:themeElements>
    <a:clrScheme name="Infineon">
      <a:dk1>
        <a:srgbClr val="000000"/>
      </a:dk1>
      <a:lt1>
        <a:srgbClr val="FFFFFF"/>
      </a:lt1>
      <a:dk2>
        <a:srgbClr val="FFE054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_ColorTheme_2012">
      <a:dk1>
        <a:srgbClr val="00214A"/>
      </a:dk1>
      <a:lt1>
        <a:srgbClr val="FFFFFF"/>
      </a:lt1>
      <a:dk2>
        <a:srgbClr val="00214A"/>
      </a:dk2>
      <a:lt2>
        <a:srgbClr val="C8D8E6"/>
      </a:lt2>
      <a:accent1>
        <a:srgbClr val="B70D28"/>
      </a:accent1>
      <a:accent2>
        <a:srgbClr val="E3EBF2"/>
      </a:accent2>
      <a:accent3>
        <a:srgbClr val="005DA9"/>
      </a:accent3>
      <a:accent4>
        <a:srgbClr val="969696"/>
      </a:accent4>
      <a:accent5>
        <a:srgbClr val="FDC400"/>
      </a:accent5>
      <a:accent6>
        <a:srgbClr val="009651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 xmlns="a709603d-609a-478b-a91d-3c5e984c0e79">0</Ver>
  </documentManagement>
</p:properties>
</file>

<file path=customXml/item2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55AAE9148B404486CBFDD74AD2AA0B" ma:contentTypeVersion="2" ma:contentTypeDescription="Create a new document." ma:contentTypeScope="" ma:versionID="a24cc1775e4f53b56bd6bf310015a115">
  <xsd:schema xmlns:xsd="http://www.w3.org/2001/XMLSchema" xmlns:xs="http://www.w3.org/2001/XMLSchema" xmlns:p="http://schemas.microsoft.com/office/2006/metadata/properties" xmlns:ns2="a709603d-609a-478b-a91d-3c5e984c0e79" xmlns:ns3="6ef45842-284e-44e4-b2db-1749e7948b44" targetNamespace="http://schemas.microsoft.com/office/2006/metadata/properties" ma:root="true" ma:fieldsID="f8923fe8aa0ace7ab58ef4ccc8b43a85" ns2:_="" ns3:_="">
    <xsd:import namespace="a709603d-609a-478b-a91d-3c5e984c0e79"/>
    <xsd:import namespace="6ef45842-284e-44e4-b2db-1749e7948b44"/>
    <xsd:element name="properties">
      <xsd:complexType>
        <xsd:sequence>
          <xsd:element name="documentManagement">
            <xsd:complexType>
              <xsd:all>
                <xsd:element ref="ns2:Ver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9603d-609a-478b-a91d-3c5e984c0e79" elementFormDefault="qualified">
    <xsd:import namespace="http://schemas.microsoft.com/office/2006/documentManagement/types"/>
    <xsd:import namespace="http://schemas.microsoft.com/office/infopath/2007/PartnerControls"/>
    <xsd:element name="Ver" ma:index="8" nillable="true" ma:displayName="Ver" ma:default="0" ma:internalName="V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45842-284e-44e4-b2db-1749e7948b4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99A1D5-F553-4264-9022-E0136C61CE27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a709603d-609a-478b-a91d-3c5e984c0e79"/>
    <ds:schemaRef ds:uri="http://www.w3.org/XML/1998/namespace"/>
    <ds:schemaRef ds:uri="http://schemas.openxmlformats.org/package/2006/metadata/core-properties"/>
    <ds:schemaRef ds:uri="6ef45842-284e-44e4-b2db-1749e7948b44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C144A13-A380-40B3-9980-61BD11F58D02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AF2014AB-78C2-4F59-9D6E-9572E72F77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09603d-609a-478b-a91d-3c5e984c0e79"/>
    <ds:schemaRef ds:uri="6ef45842-284e-44e4-b2db-1749e7948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3C6748B-B74E-4BE1-834C-AEBB9BCA18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1476</Words>
  <Application>Microsoft Office PowerPoint</Application>
  <PresentationFormat>Widescreen</PresentationFormat>
  <Paragraphs>265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Unicode MS</vt:lpstr>
      <vt:lpstr>Segoe UI Semibold</vt:lpstr>
      <vt:lpstr>Verdana</vt:lpstr>
      <vt:lpstr>Wingdings</vt:lpstr>
      <vt:lpstr>Infineon 16:9</vt:lpstr>
      <vt:lpstr>PowerPoint Presentation</vt:lpstr>
      <vt:lpstr>Agenda</vt:lpstr>
      <vt:lpstr>Motivation</vt:lpstr>
      <vt:lpstr>Ziel der Arbeit</vt:lpstr>
      <vt:lpstr>Methoden und Materialien</vt:lpstr>
      <vt:lpstr>Versuchsdurchführung (Teil 1 - Probenvorbereitung)</vt:lpstr>
      <vt:lpstr>Versuchsdurchführung  (Teil 2 – Charakterisierung und Auswertung)</vt:lpstr>
      <vt:lpstr>Ergebnis – unterschiedliche Tiefe der Kupferschicht</vt:lpstr>
      <vt:lpstr>Ergebnis – gleichmäßige vs. ungleichmäßige Beheizung</vt:lpstr>
      <vt:lpstr>Ergebnis – ohne und mit Imidbeschichtung</vt:lpstr>
      <vt:lpstr>Zusammenfassung</vt:lpstr>
      <vt:lpstr>Ausblick</vt:lpstr>
      <vt:lpstr>Danke für eure Aufmerksamkeit!</vt:lpstr>
      <vt:lpstr>Anerkennung</vt:lpstr>
      <vt:lpstr>Quellen</vt:lpstr>
      <vt:lpstr>PowerPoint Presentation</vt:lpstr>
      <vt:lpstr>Streuung der Wiederholungen</vt:lpstr>
      <vt:lpstr>Vorgehen Plot Erstellung</vt:lpstr>
      <vt:lpstr>Schwierigkeiten Elektropolieren</vt:lpstr>
      <vt:lpstr>Beispielhafte Heatmap - Ausreißerklassifizierung</vt:lpstr>
    </vt:vector>
  </TitlesOfParts>
  <Company>Infineon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Bachelorarbeit</dc:title>
  <dc:creator>Farthofer Diana (KAI MSS)</dc:creator>
  <cp:lastModifiedBy>Farthofer Diana (KAI MSS)</cp:lastModifiedBy>
  <cp:revision>90</cp:revision>
  <dcterms:created xsi:type="dcterms:W3CDTF">2023-05-04T05:59:34Z</dcterms:created>
  <dcterms:modified xsi:type="dcterms:W3CDTF">2023-09-18T11:10:47Z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D">
    <vt:lpwstr/>
  </property>
  <property fmtid="{D5CDD505-2E9C-101B-9397-08002B2CF9AE}" pid="3" name="DocumentVersion">
    <vt:lpwstr/>
  </property>
  <property fmtid="{D5CDD505-2E9C-101B-9397-08002B2CF9AE}" pid="4" name="Proprietary">
    <vt:lpwstr/>
  </property>
  <property fmtid="{D5CDD505-2E9C-101B-9397-08002B2CF9AE}" pid="5" name="ConfidentialityMarking">
    <vt:lpwstr>restricted</vt:lpwstr>
  </property>
  <property fmtid="{D5CDD505-2E9C-101B-9397-08002B2CF9AE}" pid="6" name="AdditionalMarking">
    <vt:lpwstr/>
  </property>
  <property fmtid="{D5CDD505-2E9C-101B-9397-08002B2CF9AE}" pid="7" name="TemplateCompany">
    <vt:lpwstr>IFX</vt:lpwstr>
  </property>
  <property fmtid="{D5CDD505-2E9C-101B-9397-08002B2CF9AE}" pid="8" name="ContentTypeId">
    <vt:lpwstr>0x010100A655AAE9148B404486CBFDD74AD2AA0B</vt:lpwstr>
  </property>
  <property fmtid="{D5CDD505-2E9C-101B-9397-08002B2CF9AE}" pid="9" name="empower.integration.Classification.DocumentId">
    <vt:lpwstr/>
  </property>
  <property fmtid="{D5CDD505-2E9C-101B-9397-08002B2CF9AE}" pid="10" name="empower.integration.Classification.DocumentVersion">
    <vt:lpwstr/>
  </property>
  <property fmtid="{D5CDD505-2E9C-101B-9397-08002B2CF9AE}" pid="11" name="empower.integration.Classification.DocumentOwner">
    <vt:lpwstr/>
  </property>
  <property fmtid="{D5CDD505-2E9C-101B-9397-08002B2CF9AE}" pid="12" name="empower.integration.Classification.ShowFooter">
    <vt:bool>true</vt:bool>
  </property>
  <property fmtid="{D5CDD505-2E9C-101B-9397-08002B2CF9AE}" pid="13" name="empower.integration.Classification.RestrictionLevel">
    <vt:i4>0</vt:i4>
  </property>
  <property fmtid="{D5CDD505-2E9C-101B-9397-08002B2CF9AE}" pid="14" name="empower.integration.Classification.FooterDate">
    <vt:filetime>2023-09-13T22:00:00Z</vt:filetime>
  </property>
  <property fmtid="{D5CDD505-2E9C-101B-9397-08002B2CF9AE}" pid="15" name="empower.integration.Classification.DateFormat">
    <vt:lpwstr>d MMM yyyy</vt:lpwstr>
  </property>
  <property fmtid="{D5CDD505-2E9C-101B-9397-08002B2CF9AE}" pid="16" name="empower.integration.Classification.IsDraft">
    <vt:bool>false</vt:bool>
  </property>
  <property fmtid="{D5CDD505-2E9C-101B-9397-08002B2CF9AE}" pid="17" name="empower.integration.Classification.IsProprietary">
    <vt:bool>true</vt:bool>
  </property>
  <property fmtid="{D5CDD505-2E9C-101B-9397-08002B2CF9AE}" pid="18" name="empower.integration.Classification.HasAdditionalMarking">
    <vt:bool>false</vt:bool>
  </property>
  <property fmtid="{D5CDD505-2E9C-101B-9397-08002B2CF9AE}" pid="19" name="empower.integration.Classification.AdditionalMarking">
    <vt:lpwstr/>
  </property>
  <property fmtid="{D5CDD505-2E9C-101B-9397-08002B2CF9AE}" pid="20" name="empower.integration.Classification.IsEmpowerClassified">
    <vt:bool>true</vt:bool>
  </property>
  <property fmtid="{D5CDD505-2E9C-101B-9397-08002B2CF9AE}" pid="21" name="empower_migrated_document">
    <vt:lpwstr>true</vt:lpwstr>
  </property>
  <property fmtid="{D5CDD505-2E9C-101B-9397-08002B2CF9AE}" pid="22" name="MSIP_Label_a15a25aa-e944-415d-b7a7-40f6b9180b6b_Enabled">
    <vt:lpwstr>true</vt:lpwstr>
  </property>
  <property fmtid="{D5CDD505-2E9C-101B-9397-08002B2CF9AE}" pid="23" name="MSIP_Label_a15a25aa-e944-415d-b7a7-40f6b9180b6b_SetDate">
    <vt:lpwstr>2023-03-24T13:40:28Z</vt:lpwstr>
  </property>
  <property fmtid="{D5CDD505-2E9C-101B-9397-08002B2CF9AE}" pid="24" name="MSIP_Label_a15a25aa-e944-415d-b7a7-40f6b9180b6b_Method">
    <vt:lpwstr>Standard</vt:lpwstr>
  </property>
  <property fmtid="{D5CDD505-2E9C-101B-9397-08002B2CF9AE}" pid="25" name="MSIP_Label_a15a25aa-e944-415d-b7a7-40f6b9180b6b_Name">
    <vt:lpwstr>a15a25aa-e944-415d-b7a7-40f6b9180b6b</vt:lpwstr>
  </property>
  <property fmtid="{D5CDD505-2E9C-101B-9397-08002B2CF9AE}" pid="26" name="MSIP_Label_a15a25aa-e944-415d-b7a7-40f6b9180b6b_SiteId">
    <vt:lpwstr>eeb8d0e8-3544-41d3-aac6-934c309faf5a</vt:lpwstr>
  </property>
  <property fmtid="{D5CDD505-2E9C-101B-9397-08002B2CF9AE}" pid="27" name="MSIP_Label_a15a25aa-e944-415d-b7a7-40f6b9180b6b_ActionId">
    <vt:lpwstr>73b1d637-b020-4fda-a205-ff5e02ff8705</vt:lpwstr>
  </property>
  <property fmtid="{D5CDD505-2E9C-101B-9397-08002B2CF9AE}" pid="28" name="MSIP_Label_a15a25aa-e944-415d-b7a7-40f6b9180b6b_ContentBits">
    <vt:lpwstr>0</vt:lpwstr>
  </property>
</Properties>
</file>